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8" r:id="rId1"/>
    <p:sldMasterId id="2147483766" r:id="rId2"/>
  </p:sldMasterIdLst>
  <p:notesMasterIdLst>
    <p:notesMasterId r:id="rId18"/>
  </p:notesMasterIdLst>
  <p:sldIdLst>
    <p:sldId id="317" r:id="rId3"/>
    <p:sldId id="715" r:id="rId4"/>
    <p:sldId id="3957" r:id="rId5"/>
    <p:sldId id="258" r:id="rId6"/>
    <p:sldId id="370" r:id="rId7"/>
    <p:sldId id="700" r:id="rId8"/>
    <p:sldId id="517" r:id="rId9"/>
    <p:sldId id="713" r:id="rId10"/>
    <p:sldId id="714" r:id="rId11"/>
    <p:sldId id="716" r:id="rId12"/>
    <p:sldId id="711" r:id="rId13"/>
    <p:sldId id="708" r:id="rId14"/>
    <p:sldId id="262" r:id="rId15"/>
    <p:sldId id="275" r:id="rId16"/>
    <p:sldId id="537" r:id="rId17"/>
  </p:sldIdLst>
  <p:sldSz cx="9144000" cy="5143500" type="screen16x9"/>
  <p:notesSz cx="6858000" cy="9313863"/>
  <p:custDataLst>
    <p:tags r:id="rId1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2B995D"/>
    <a:srgbClr val="1456C9"/>
    <a:srgbClr val="0EC1BC"/>
    <a:srgbClr val="6050A5"/>
    <a:srgbClr val="FFFFFF"/>
    <a:srgbClr val="ACE4ED"/>
    <a:srgbClr val="323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9409C8-807E-417D-8E5C-ACAB7E932BC8}">
  <a:tblStyle styleId="{379409C8-807E-417D-8E5C-ACAB7E932B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88364" autoAdjust="0"/>
  </p:normalViewPr>
  <p:slideViewPr>
    <p:cSldViewPr snapToGrid="0" showGuides="1">
      <p:cViewPr varScale="1">
        <p:scale>
          <a:sx n="70" d="100"/>
          <a:sy n="70" d="100"/>
        </p:scale>
        <p:origin x="1080" y="44"/>
      </p:cViewPr>
      <p:guideLst>
        <p:guide orient="horz" pos="164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957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08260c90ad_0_14:notes"/>
          <p:cNvSpPr txBox="1">
            <a:spLocks noGrp="1"/>
          </p:cNvSpPr>
          <p:nvPr>
            <p:ph type="body" idx="1"/>
          </p:nvPr>
        </p:nvSpPr>
        <p:spPr>
          <a:xfrm>
            <a:off x="710407" y="5016904"/>
            <a:ext cx="5683200" cy="410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Thay đổi màu cho SmartArt ntn?</a:t>
            </a:r>
            <a:endParaRPr/>
          </a:p>
        </p:txBody>
      </p:sp>
      <p:sp>
        <p:nvSpPr>
          <p:cNvPr id="1182" name="Google Shape;1182;g208260c90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1303338"/>
            <a:ext cx="6251575" cy="3517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D7FFCB42-FD33-4461-AFC4-5004EE42894C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580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50" name="Google Shape;150;p9:notes"/>
          <p:cNvSpPr txBox="1">
            <a:spLocks noGrp="1"/>
          </p:cNvSpPr>
          <p:nvPr>
            <p:ph type="sldNum" idx="12"/>
          </p:nvPr>
        </p:nvSpPr>
        <p:spPr>
          <a:xfrm>
            <a:off x="3884613" y="8846553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15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49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735de951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735de951b3_0_12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slide cho các nhóm nối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760CD-6C01-44E4-AE2E-D70A0F48FC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96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https://goeco.link/MXALk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09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09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9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57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928367690d_0_2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928367690d_0_2806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006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735de951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735de951b3_0_50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74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1321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4396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9756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074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8751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0045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0163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43659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51470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532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21524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7977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55503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9636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191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86854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22780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724754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825717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238049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6783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886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377984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727960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9344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239808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901430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708151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191070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32"/>
          <p:cNvGrpSpPr/>
          <p:nvPr/>
        </p:nvGrpSpPr>
        <p:grpSpPr>
          <a:xfrm>
            <a:off x="5974637" y="3284325"/>
            <a:ext cx="3466301" cy="2349875"/>
            <a:chOff x="5974637" y="3284325"/>
            <a:chExt cx="3466301" cy="2349875"/>
          </a:xfrm>
        </p:grpSpPr>
        <p:sp>
          <p:nvSpPr>
            <p:cNvPr id="492" name="Google Shape;492;p32"/>
            <p:cNvSpPr/>
            <p:nvPr/>
          </p:nvSpPr>
          <p:spPr>
            <a:xfrm>
              <a:off x="8655238" y="3438877"/>
              <a:ext cx="785700" cy="815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140037" y="3904950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974637" y="4656272"/>
              <a:ext cx="499500" cy="5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32"/>
            <p:cNvGrpSpPr/>
            <p:nvPr/>
          </p:nvGrpSpPr>
          <p:grpSpPr>
            <a:xfrm>
              <a:off x="6890150" y="4096508"/>
              <a:ext cx="2539875" cy="1537692"/>
              <a:chOff x="6890150" y="4096508"/>
              <a:chExt cx="2539875" cy="1537692"/>
            </a:xfrm>
          </p:grpSpPr>
          <p:sp>
            <p:nvSpPr>
              <p:cNvPr id="496" name="Google Shape;496;p32"/>
              <p:cNvSpPr/>
              <p:nvPr/>
            </p:nvSpPr>
            <p:spPr>
              <a:xfrm>
                <a:off x="7968425" y="4096508"/>
                <a:ext cx="1461600" cy="131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6890150" y="4433600"/>
                <a:ext cx="1387800" cy="1200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32"/>
            <p:cNvSpPr/>
            <p:nvPr/>
          </p:nvSpPr>
          <p:spPr>
            <a:xfrm>
              <a:off x="8003575" y="3284325"/>
              <a:ext cx="272700" cy="28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>
            <a:off x="173156" y="3057500"/>
            <a:ext cx="9234594" cy="3263625"/>
            <a:chOff x="173156" y="2828900"/>
            <a:chExt cx="9234594" cy="3263625"/>
          </a:xfrm>
        </p:grpSpPr>
        <p:grpSp>
          <p:nvGrpSpPr>
            <p:cNvPr id="501" name="Google Shape;501;p33"/>
            <p:cNvGrpSpPr/>
            <p:nvPr/>
          </p:nvGrpSpPr>
          <p:grpSpPr>
            <a:xfrm>
              <a:off x="173156" y="2828900"/>
              <a:ext cx="9134107" cy="2468997"/>
              <a:chOff x="173156" y="2828900"/>
              <a:chExt cx="9134107" cy="2468997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8521563" y="3789827"/>
                <a:ext cx="785700" cy="815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5459037" y="4164975"/>
                <a:ext cx="849300" cy="88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173156" y="4380055"/>
                <a:ext cx="272700" cy="282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8314500" y="2828900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 flipH="1">
                <a:off x="2427750" y="4779497"/>
                <a:ext cx="499500" cy="51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33"/>
            <p:cNvGrpSpPr/>
            <p:nvPr/>
          </p:nvGrpSpPr>
          <p:grpSpPr>
            <a:xfrm>
              <a:off x="5886925" y="4097675"/>
              <a:ext cx="3520825" cy="1994850"/>
              <a:chOff x="5886925" y="4097675"/>
              <a:chExt cx="3520825" cy="1994850"/>
            </a:xfrm>
          </p:grpSpPr>
          <p:sp>
            <p:nvSpPr>
              <p:cNvPr id="508" name="Google Shape;508;p33"/>
              <p:cNvSpPr/>
              <p:nvPr/>
            </p:nvSpPr>
            <p:spPr>
              <a:xfrm>
                <a:off x="8097350" y="4380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3"/>
              <p:cNvSpPr/>
              <p:nvPr/>
            </p:nvSpPr>
            <p:spPr>
              <a:xfrm>
                <a:off x="6730775" y="409767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3"/>
              <p:cNvSpPr/>
              <p:nvPr/>
            </p:nvSpPr>
            <p:spPr>
              <a:xfrm>
                <a:off x="5886925" y="4775225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34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513" name="Google Shape;513;p34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514" name="Google Shape;514;p34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34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19" name="Google Shape;519;p34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" name="Google Shape;521;p34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522" name="Google Shape;522;p34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320487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35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526" name="Google Shape;526;p35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527" name="Google Shape;527;p35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5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32" name="Google Shape;532;p35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35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535" name="Google Shape;535;p35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36"/>
          <p:cNvGrpSpPr/>
          <p:nvPr/>
        </p:nvGrpSpPr>
        <p:grpSpPr>
          <a:xfrm>
            <a:off x="-289875" y="-692762"/>
            <a:ext cx="10031725" cy="6347388"/>
            <a:chOff x="-289875" y="-692762"/>
            <a:chExt cx="10031725" cy="6347388"/>
          </a:xfrm>
        </p:grpSpPr>
        <p:grpSp>
          <p:nvGrpSpPr>
            <p:cNvPr id="539" name="Google Shape;539;p36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540" name="Google Shape;540;p36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6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2" name="Google Shape;542;p36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36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545" name="Google Shape;545;p36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6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" name="Google Shape;547;p3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48" name="Google Shape;548;p3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2_1_1_1_1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37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552" name="Google Shape;552;p37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553" name="Google Shape;553;p37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37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37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558" name="Google Shape;558;p37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37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562" name="Google Shape;562;p37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4CDDB81A-DA3D-4D18-9CE9-8523E24EB8CC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30C89A15-A3A7-42C2-A338-8224F2B1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67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4CDDB81A-DA3D-4D18-9CE9-8523E24EB8CC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30C89A15-A3A7-42C2-A338-8224F2B1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6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33311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68476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2C197B7-AD68-4CC5-BB9F-DD6D3AC8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3" descr="D:\ĐỒ HỌA\VinMC\vinschool\slide 1\TRANG 4.jpg">
            <a:extLst>
              <a:ext uri="{FF2B5EF4-FFF2-40B4-BE49-F238E27FC236}">
                <a16:creationId xmlns:a16="http://schemas.microsoft.com/office/drawing/2014/main" id="{027F4A89-E9A7-4961-B9AF-3C9A3070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"/>
            <a:ext cx="9143999" cy="5149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48280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:\ĐỒ HỌA\VinMC\vinschool\slide 2\TRANG 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"/>
            <a:ext cx="9155480" cy="51434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2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392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ĐỒ HỌA\VinMC\vinschool\slide 1\TRANG 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1"/>
            <a:ext cx="9143999" cy="51493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0586" y="205979"/>
            <a:ext cx="7266215" cy="857250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37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76297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5546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7" y="1600200"/>
            <a:ext cx="2238375" cy="45255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7952" y="1600200"/>
            <a:ext cx="2238375" cy="45255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66875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738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4565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664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04790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8748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5335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7830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40" y="275037"/>
            <a:ext cx="1157287" cy="585073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7" y="275037"/>
            <a:ext cx="3319463" cy="58507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55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5064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ONE_COLUMN_TEXT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798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7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Text"/>
              <a:buNone/>
              <a:defRPr sz="2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763" r:id="rId2"/>
    <p:sldLayoutId id="2147483761" r:id="rId3"/>
    <p:sldLayoutId id="2147483759" r:id="rId4"/>
    <p:sldLayoutId id="2147483757" r:id="rId5"/>
    <p:sldLayoutId id="2147483755" r:id="rId6"/>
    <p:sldLayoutId id="2147483660" r:id="rId7"/>
    <p:sldLayoutId id="2147483799" r:id="rId8"/>
    <p:sldLayoutId id="2147483798" r:id="rId9"/>
    <p:sldLayoutId id="2147483797" r:id="rId10"/>
    <p:sldLayoutId id="2147483796" r:id="rId11"/>
    <p:sldLayoutId id="2147483795" r:id="rId12"/>
    <p:sldLayoutId id="2147483794" r:id="rId13"/>
    <p:sldLayoutId id="2147483793" r:id="rId14"/>
    <p:sldLayoutId id="2147483792" r:id="rId15"/>
    <p:sldLayoutId id="2147483791" r:id="rId16"/>
    <p:sldLayoutId id="2147483789" r:id="rId17"/>
    <p:sldLayoutId id="2147483788" r:id="rId18"/>
    <p:sldLayoutId id="2147483787" r:id="rId19"/>
    <p:sldLayoutId id="2147483785" r:id="rId20"/>
    <p:sldLayoutId id="2147483784" r:id="rId21"/>
    <p:sldLayoutId id="2147483783" r:id="rId22"/>
    <p:sldLayoutId id="2147483781" r:id="rId23"/>
    <p:sldLayoutId id="2147483780" r:id="rId24"/>
    <p:sldLayoutId id="2147483779" r:id="rId25"/>
    <p:sldLayoutId id="2147483790" r:id="rId26"/>
    <p:sldLayoutId id="2147483786" r:id="rId27"/>
    <p:sldLayoutId id="2147483782" r:id="rId28"/>
    <p:sldLayoutId id="2147483778" r:id="rId29"/>
    <p:sldLayoutId id="2147483765" r:id="rId30"/>
    <p:sldLayoutId id="2147483764" r:id="rId31"/>
    <p:sldLayoutId id="2147483762" r:id="rId32"/>
    <p:sldLayoutId id="2147483760" r:id="rId33"/>
    <p:sldLayoutId id="2147483758" r:id="rId34"/>
    <p:sldLayoutId id="2147483756" r:id="rId35"/>
    <p:sldLayoutId id="2147483754" r:id="rId36"/>
    <p:sldLayoutId id="2147483678" r:id="rId37"/>
    <p:sldLayoutId id="2147483679" r:id="rId38"/>
    <p:sldLayoutId id="2147483680" r:id="rId39"/>
    <p:sldLayoutId id="2147483681" r:id="rId40"/>
    <p:sldLayoutId id="2147483682" r:id="rId41"/>
    <p:sldLayoutId id="2147483683" r:id="rId42"/>
    <p:sldLayoutId id="2147483751" r:id="rId43"/>
    <p:sldLayoutId id="2147483752" r:id="rId44"/>
    <p:sldLayoutId id="2147483753" r:id="rId45"/>
    <p:sldLayoutId id="2147483800" r:id="rId46"/>
    <p:sldLayoutId id="2147483801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4/18/2023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3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5.mp4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43.png"/><Relationship Id="rId11" Type="http://schemas.openxmlformats.org/officeDocument/2006/relationships/image" Target="../media/image11.png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microsoft.com/office/2007/relationships/hdphoto" Target="../media/hdphoto6.wdp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4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hyperlink" Target="https://goeco.link/MXALk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2.wdp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>
            <a:normAutofit fontScale="90000"/>
          </a:bodyPr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1614252" y="421268"/>
            <a:ext cx="8672174" cy="469106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TM Neo Sans Intel" panose="02040603050506020204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/>
              <a:t>CÁC LỆNH CƠ BẢN TRONG NHÓM MOTION</a:t>
            </a:r>
            <a:endParaRPr lang="en-US" sz="2400" dirty="0"/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5887864" y="2423193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5887864" y="3293784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5887864" y="4107899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867039" y="3243902"/>
            <a:ext cx="3531225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Di chuyển 10 bước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867039" y="2417957"/>
            <a:ext cx="3531224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Nếu chạm cạnh thì quay lại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867038" y="4069847"/>
            <a:ext cx="3531226" cy="769441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Nhân vật quay lại không bị lộn ngược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Heptagon 41">
            <a:extLst>
              <a:ext uri="{FF2B5EF4-FFF2-40B4-BE49-F238E27FC236}">
                <a16:creationId xmlns:a16="http://schemas.microsoft.com/office/drawing/2014/main" id="{5181D045-3909-465E-8C96-C08F7537475A}"/>
              </a:ext>
            </a:extLst>
          </p:cNvPr>
          <p:cNvSpPr/>
          <p:nvPr/>
        </p:nvSpPr>
        <p:spPr>
          <a:xfrm>
            <a:off x="300502" y="2406007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DAE80B0E-88C0-414A-A346-AC84F04F1994}"/>
              </a:ext>
            </a:extLst>
          </p:cNvPr>
          <p:cNvSpPr/>
          <p:nvPr/>
        </p:nvSpPr>
        <p:spPr>
          <a:xfrm>
            <a:off x="300502" y="3227931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id="{F98D637D-CFF4-45CD-ABB2-18702DF57A18}"/>
              </a:ext>
            </a:extLst>
          </p:cNvPr>
          <p:cNvSpPr/>
          <p:nvPr/>
        </p:nvSpPr>
        <p:spPr>
          <a:xfrm>
            <a:off x="300502" y="4049854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77FE3-C3A1-8809-79CE-BE48F1731C21}"/>
              </a:ext>
            </a:extLst>
          </p:cNvPr>
          <p:cNvSpPr txBox="1"/>
          <p:nvPr/>
        </p:nvSpPr>
        <p:spPr>
          <a:xfrm>
            <a:off x="6405472" y="1596260"/>
            <a:ext cx="1819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lệnh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D52BC-B4AD-1E24-C119-23A780B3808F}"/>
              </a:ext>
            </a:extLst>
          </p:cNvPr>
          <p:cNvSpPr txBox="1"/>
          <p:nvPr/>
        </p:nvSpPr>
        <p:spPr>
          <a:xfrm>
            <a:off x="514112" y="1586675"/>
            <a:ext cx="353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Ý nghĩa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2E397-5AC7-2626-7EF8-2FE02497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581" y="2345215"/>
            <a:ext cx="1687033" cy="678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FF241A-86E8-1E85-8A3E-63E6D3F7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81" y="3147474"/>
            <a:ext cx="1756910" cy="678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8D029C-D642-17BE-3B89-ED3F46CAB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947" y="4119714"/>
            <a:ext cx="1985880" cy="4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665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8.64198E-7 L -0.29809 -0.14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13" y="-7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93827E-7 L -0.28976 0.1725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97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5295 0.023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56" y="1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26"/>
          <p:cNvGrpSpPr/>
          <p:nvPr/>
        </p:nvGrpSpPr>
        <p:grpSpPr>
          <a:xfrm>
            <a:off x="2903313" y="631871"/>
            <a:ext cx="913200" cy="1476539"/>
            <a:chOff x="4114817" y="1723334"/>
            <a:chExt cx="913200" cy="1476539"/>
          </a:xfrm>
        </p:grpSpPr>
        <p:sp>
          <p:nvSpPr>
            <p:cNvPr id="1094" name="Google Shape;1094;p26"/>
            <p:cNvSpPr/>
            <p:nvPr/>
          </p:nvSpPr>
          <p:spPr>
            <a:xfrm>
              <a:off x="4166908" y="2333411"/>
              <a:ext cx="802385" cy="376545"/>
            </a:xfrm>
            <a:custGeom>
              <a:avLst/>
              <a:gdLst/>
              <a:ahLst/>
              <a:cxnLst/>
              <a:rect l="l" t="t" r="r" b="b"/>
              <a:pathLst>
                <a:path w="10043" h="4713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753"/>
                    <a:pt x="385" y="1488"/>
                    <a:pt x="735" y="2173"/>
                  </a:cubicBezTo>
                  <a:cubicBezTo>
                    <a:pt x="1070" y="2774"/>
                    <a:pt x="1387" y="3392"/>
                    <a:pt x="1872" y="3894"/>
                  </a:cubicBezTo>
                  <a:cubicBezTo>
                    <a:pt x="2390" y="4445"/>
                    <a:pt x="2423" y="4712"/>
                    <a:pt x="3242" y="4712"/>
                  </a:cubicBezTo>
                  <a:lnTo>
                    <a:pt x="6517" y="4462"/>
                  </a:lnTo>
                  <a:cubicBezTo>
                    <a:pt x="7001" y="4412"/>
                    <a:pt x="8004" y="4512"/>
                    <a:pt x="8304" y="4078"/>
                  </a:cubicBezTo>
                  <a:cubicBezTo>
                    <a:pt x="8739" y="3459"/>
                    <a:pt x="9140" y="2824"/>
                    <a:pt x="9424" y="2123"/>
                  </a:cubicBezTo>
                  <a:cubicBezTo>
                    <a:pt x="9675" y="1504"/>
                    <a:pt x="9892" y="836"/>
                    <a:pt x="10042" y="168"/>
                  </a:cubicBezTo>
                  <a:lnTo>
                    <a:pt x="10042" y="168"/>
                  </a:lnTo>
                  <a:cubicBezTo>
                    <a:pt x="10025" y="201"/>
                    <a:pt x="9975" y="218"/>
                    <a:pt x="9942" y="218"/>
                  </a:cubicBezTo>
                  <a:cubicBezTo>
                    <a:pt x="8655" y="218"/>
                    <a:pt x="7368" y="233"/>
                    <a:pt x="6083" y="233"/>
                  </a:cubicBezTo>
                  <a:cubicBezTo>
                    <a:pt x="4048" y="233"/>
                    <a:pt x="2018" y="19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4114817" y="1723334"/>
              <a:ext cx="913200" cy="1476539"/>
            </a:xfrm>
            <a:custGeom>
              <a:avLst/>
              <a:gdLst/>
              <a:ahLst/>
              <a:cxnLst/>
              <a:rect l="l" t="t" r="r" b="b"/>
              <a:pathLst>
                <a:path w="11430" h="18481" extrusionOk="0">
                  <a:moveTo>
                    <a:pt x="9775" y="13535"/>
                  </a:moveTo>
                  <a:cubicBezTo>
                    <a:pt x="9859" y="13802"/>
                    <a:pt x="9892" y="14103"/>
                    <a:pt x="9775" y="14387"/>
                  </a:cubicBezTo>
                  <a:cubicBezTo>
                    <a:pt x="9608" y="14771"/>
                    <a:pt x="9725" y="14771"/>
                    <a:pt x="9758" y="15189"/>
                  </a:cubicBezTo>
                  <a:cubicBezTo>
                    <a:pt x="9825" y="16108"/>
                    <a:pt x="8689" y="15857"/>
                    <a:pt x="8438" y="16509"/>
                  </a:cubicBezTo>
                  <a:cubicBezTo>
                    <a:pt x="7870" y="18046"/>
                    <a:pt x="5849" y="18480"/>
                    <a:pt x="4378" y="17896"/>
                  </a:cubicBezTo>
                  <a:cubicBezTo>
                    <a:pt x="3693" y="17628"/>
                    <a:pt x="3526" y="17127"/>
                    <a:pt x="3292" y="16475"/>
                  </a:cubicBezTo>
                  <a:cubicBezTo>
                    <a:pt x="2691" y="16308"/>
                    <a:pt x="2123" y="16074"/>
                    <a:pt x="2123" y="15323"/>
                  </a:cubicBezTo>
                  <a:cubicBezTo>
                    <a:pt x="2139" y="15005"/>
                    <a:pt x="2373" y="14888"/>
                    <a:pt x="2206" y="14587"/>
                  </a:cubicBezTo>
                  <a:cubicBezTo>
                    <a:pt x="2056" y="14303"/>
                    <a:pt x="1855" y="14036"/>
                    <a:pt x="2123" y="13735"/>
                  </a:cubicBezTo>
                  <a:cubicBezTo>
                    <a:pt x="1705" y="13050"/>
                    <a:pt x="1688" y="12566"/>
                    <a:pt x="2540" y="12365"/>
                  </a:cubicBezTo>
                  <a:cubicBezTo>
                    <a:pt x="1839" y="11162"/>
                    <a:pt x="1003" y="10126"/>
                    <a:pt x="535" y="8790"/>
                  </a:cubicBezTo>
                  <a:cubicBezTo>
                    <a:pt x="1" y="7286"/>
                    <a:pt x="17" y="5565"/>
                    <a:pt x="468" y="4044"/>
                  </a:cubicBezTo>
                  <a:cubicBezTo>
                    <a:pt x="1354" y="1120"/>
                    <a:pt x="5581" y="1"/>
                    <a:pt x="8171" y="669"/>
                  </a:cubicBezTo>
                  <a:cubicBezTo>
                    <a:pt x="9408" y="987"/>
                    <a:pt x="10360" y="1822"/>
                    <a:pt x="10928" y="2958"/>
                  </a:cubicBezTo>
                  <a:cubicBezTo>
                    <a:pt x="11229" y="3543"/>
                    <a:pt x="11429" y="4161"/>
                    <a:pt x="11413" y="4813"/>
                  </a:cubicBezTo>
                  <a:cubicBezTo>
                    <a:pt x="11396" y="5481"/>
                    <a:pt x="11413" y="6417"/>
                    <a:pt x="11245" y="7052"/>
                  </a:cubicBezTo>
                  <a:cubicBezTo>
                    <a:pt x="10811" y="8589"/>
                    <a:pt x="10393" y="9959"/>
                    <a:pt x="9658" y="11379"/>
                  </a:cubicBezTo>
                  <a:cubicBezTo>
                    <a:pt x="9240" y="12181"/>
                    <a:pt x="9441" y="11864"/>
                    <a:pt x="9909" y="12332"/>
                  </a:cubicBezTo>
                  <a:cubicBezTo>
                    <a:pt x="10343" y="12749"/>
                    <a:pt x="9959" y="13167"/>
                    <a:pt x="9775" y="13535"/>
                  </a:cubicBezTo>
                  <a:cubicBezTo>
                    <a:pt x="9909" y="13936"/>
                    <a:pt x="9775" y="13535"/>
                    <a:pt x="9775" y="13535"/>
                  </a:cubicBezTo>
                  <a:close/>
                  <a:moveTo>
                    <a:pt x="7169" y="12098"/>
                  </a:moveTo>
                  <a:cubicBezTo>
                    <a:pt x="7653" y="12048"/>
                    <a:pt x="8639" y="12165"/>
                    <a:pt x="8956" y="11714"/>
                  </a:cubicBezTo>
                  <a:cubicBezTo>
                    <a:pt x="9391" y="11112"/>
                    <a:pt x="9792" y="10460"/>
                    <a:pt x="10076" y="9759"/>
                  </a:cubicBezTo>
                  <a:cubicBezTo>
                    <a:pt x="10661" y="8355"/>
                    <a:pt x="10995" y="6801"/>
                    <a:pt x="11045" y="5264"/>
                  </a:cubicBezTo>
                  <a:cubicBezTo>
                    <a:pt x="11112" y="2490"/>
                    <a:pt x="8739" y="636"/>
                    <a:pt x="6049" y="920"/>
                  </a:cubicBezTo>
                  <a:cubicBezTo>
                    <a:pt x="4712" y="1070"/>
                    <a:pt x="3392" y="1488"/>
                    <a:pt x="2357" y="2340"/>
                  </a:cubicBezTo>
                  <a:cubicBezTo>
                    <a:pt x="1204" y="3309"/>
                    <a:pt x="736" y="4228"/>
                    <a:pt x="569" y="5732"/>
                  </a:cubicBezTo>
                  <a:cubicBezTo>
                    <a:pt x="418" y="7135"/>
                    <a:pt x="719" y="8572"/>
                    <a:pt x="1387" y="9809"/>
                  </a:cubicBezTo>
                  <a:cubicBezTo>
                    <a:pt x="1722" y="10410"/>
                    <a:pt x="2039" y="11028"/>
                    <a:pt x="2524" y="11530"/>
                  </a:cubicBezTo>
                  <a:cubicBezTo>
                    <a:pt x="3042" y="12081"/>
                    <a:pt x="3058" y="12348"/>
                    <a:pt x="3894" y="12348"/>
                  </a:cubicBezTo>
                  <a:moveTo>
                    <a:pt x="3810" y="12733"/>
                  </a:moveTo>
                  <a:cubicBezTo>
                    <a:pt x="3493" y="12749"/>
                    <a:pt x="1354" y="12950"/>
                    <a:pt x="2624" y="13485"/>
                  </a:cubicBezTo>
                  <a:cubicBezTo>
                    <a:pt x="3576" y="13886"/>
                    <a:pt x="5214" y="13602"/>
                    <a:pt x="6216" y="13551"/>
                  </a:cubicBezTo>
                  <a:cubicBezTo>
                    <a:pt x="6717" y="13535"/>
                    <a:pt x="9357" y="13635"/>
                    <a:pt x="9541" y="13067"/>
                  </a:cubicBezTo>
                  <a:cubicBezTo>
                    <a:pt x="9875" y="12031"/>
                    <a:pt x="7202" y="12499"/>
                    <a:pt x="6818" y="12549"/>
                  </a:cubicBezTo>
                  <a:moveTo>
                    <a:pt x="6751" y="16074"/>
                  </a:moveTo>
                  <a:cubicBezTo>
                    <a:pt x="7118" y="16108"/>
                    <a:pt x="10126" y="15506"/>
                    <a:pt x="9190" y="14938"/>
                  </a:cubicBezTo>
                  <a:cubicBezTo>
                    <a:pt x="8839" y="14721"/>
                    <a:pt x="7553" y="15055"/>
                    <a:pt x="7135" y="15089"/>
                  </a:cubicBezTo>
                  <a:cubicBezTo>
                    <a:pt x="6333" y="15155"/>
                    <a:pt x="5514" y="15206"/>
                    <a:pt x="4712" y="15256"/>
                  </a:cubicBezTo>
                  <a:cubicBezTo>
                    <a:pt x="4161" y="15289"/>
                    <a:pt x="3593" y="15339"/>
                    <a:pt x="3058" y="15155"/>
                  </a:cubicBezTo>
                  <a:cubicBezTo>
                    <a:pt x="2323" y="14888"/>
                    <a:pt x="2407" y="15857"/>
                    <a:pt x="2958" y="16024"/>
                  </a:cubicBezTo>
                  <a:cubicBezTo>
                    <a:pt x="4144" y="16375"/>
                    <a:pt x="5548" y="16108"/>
                    <a:pt x="6751" y="16074"/>
                  </a:cubicBezTo>
                  <a:cubicBezTo>
                    <a:pt x="7302" y="16125"/>
                    <a:pt x="6751" y="16074"/>
                    <a:pt x="6751" y="16074"/>
                  </a:cubicBezTo>
                  <a:close/>
                  <a:moveTo>
                    <a:pt x="6300" y="14788"/>
                  </a:moveTo>
                  <a:cubicBezTo>
                    <a:pt x="6851" y="14754"/>
                    <a:pt x="9207" y="14771"/>
                    <a:pt x="9374" y="14069"/>
                  </a:cubicBezTo>
                  <a:cubicBezTo>
                    <a:pt x="9508" y="13451"/>
                    <a:pt x="6684" y="13869"/>
                    <a:pt x="6233" y="13902"/>
                  </a:cubicBezTo>
                  <a:cubicBezTo>
                    <a:pt x="5782" y="13919"/>
                    <a:pt x="2457" y="13819"/>
                    <a:pt x="2407" y="14069"/>
                  </a:cubicBezTo>
                  <a:cubicBezTo>
                    <a:pt x="2189" y="15222"/>
                    <a:pt x="4880" y="14821"/>
                    <a:pt x="5397" y="14771"/>
                  </a:cubicBezTo>
                  <a:moveTo>
                    <a:pt x="3827" y="16542"/>
                  </a:moveTo>
                  <a:cubicBezTo>
                    <a:pt x="4228" y="18146"/>
                    <a:pt x="8088" y="18063"/>
                    <a:pt x="7971" y="16392"/>
                  </a:cubicBezTo>
                  <a:cubicBezTo>
                    <a:pt x="6584" y="16442"/>
                    <a:pt x="5197" y="16492"/>
                    <a:pt x="3827" y="16542"/>
                  </a:cubicBezTo>
                  <a:cubicBezTo>
                    <a:pt x="3827" y="16542"/>
                    <a:pt x="5247" y="16492"/>
                    <a:pt x="3827" y="165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4272370" y="2106510"/>
              <a:ext cx="630132" cy="508691"/>
            </a:xfrm>
            <a:custGeom>
              <a:avLst/>
              <a:gdLst/>
              <a:ahLst/>
              <a:cxnLst/>
              <a:rect l="l" t="t" r="r" b="b"/>
              <a:pathLst>
                <a:path w="7887" h="6367" extrusionOk="0">
                  <a:moveTo>
                    <a:pt x="5280" y="1387"/>
                  </a:moveTo>
                  <a:cubicBezTo>
                    <a:pt x="5380" y="1738"/>
                    <a:pt x="5397" y="2189"/>
                    <a:pt x="5263" y="2406"/>
                  </a:cubicBezTo>
                  <a:cubicBezTo>
                    <a:pt x="5230" y="2456"/>
                    <a:pt x="5197" y="2490"/>
                    <a:pt x="5180" y="2506"/>
                  </a:cubicBezTo>
                  <a:cubicBezTo>
                    <a:pt x="5130" y="2456"/>
                    <a:pt x="5063" y="2306"/>
                    <a:pt x="5063" y="2122"/>
                  </a:cubicBezTo>
                  <a:cubicBezTo>
                    <a:pt x="5063" y="1855"/>
                    <a:pt x="5146" y="1604"/>
                    <a:pt x="5280" y="1387"/>
                  </a:cubicBezTo>
                  <a:close/>
                  <a:moveTo>
                    <a:pt x="2824" y="1420"/>
                  </a:moveTo>
                  <a:cubicBezTo>
                    <a:pt x="3008" y="1688"/>
                    <a:pt x="3141" y="1972"/>
                    <a:pt x="3158" y="2206"/>
                  </a:cubicBezTo>
                  <a:cubicBezTo>
                    <a:pt x="3158" y="2356"/>
                    <a:pt x="3108" y="2456"/>
                    <a:pt x="2941" y="2506"/>
                  </a:cubicBezTo>
                  <a:cubicBezTo>
                    <a:pt x="2929" y="2518"/>
                    <a:pt x="2892" y="2530"/>
                    <a:pt x="2866" y="2530"/>
                  </a:cubicBezTo>
                  <a:cubicBezTo>
                    <a:pt x="2855" y="2530"/>
                    <a:pt x="2846" y="2528"/>
                    <a:pt x="2841" y="2523"/>
                  </a:cubicBezTo>
                  <a:cubicBezTo>
                    <a:pt x="2740" y="2440"/>
                    <a:pt x="2707" y="2022"/>
                    <a:pt x="2774" y="1621"/>
                  </a:cubicBezTo>
                  <a:cubicBezTo>
                    <a:pt x="2791" y="1554"/>
                    <a:pt x="2807" y="1487"/>
                    <a:pt x="2824" y="1420"/>
                  </a:cubicBezTo>
                  <a:close/>
                  <a:moveTo>
                    <a:pt x="1578" y="0"/>
                  </a:moveTo>
                  <a:cubicBezTo>
                    <a:pt x="1213" y="0"/>
                    <a:pt x="945" y="138"/>
                    <a:pt x="769" y="268"/>
                  </a:cubicBezTo>
                  <a:cubicBezTo>
                    <a:pt x="167" y="752"/>
                    <a:pt x="0" y="1654"/>
                    <a:pt x="50" y="2289"/>
                  </a:cubicBezTo>
                  <a:cubicBezTo>
                    <a:pt x="100" y="3242"/>
                    <a:pt x="401" y="4211"/>
                    <a:pt x="852" y="5029"/>
                  </a:cubicBezTo>
                  <a:cubicBezTo>
                    <a:pt x="1036" y="5380"/>
                    <a:pt x="1270" y="5614"/>
                    <a:pt x="1487" y="5848"/>
                  </a:cubicBezTo>
                  <a:cubicBezTo>
                    <a:pt x="1604" y="5982"/>
                    <a:pt x="1738" y="6116"/>
                    <a:pt x="1855" y="6266"/>
                  </a:cubicBezTo>
                  <a:cubicBezTo>
                    <a:pt x="1905" y="6333"/>
                    <a:pt x="1972" y="6366"/>
                    <a:pt x="2055" y="6366"/>
                  </a:cubicBezTo>
                  <a:cubicBezTo>
                    <a:pt x="2106" y="6366"/>
                    <a:pt x="2156" y="6349"/>
                    <a:pt x="2206" y="6299"/>
                  </a:cubicBezTo>
                  <a:cubicBezTo>
                    <a:pt x="2306" y="6216"/>
                    <a:pt x="2339" y="6065"/>
                    <a:pt x="2239" y="5948"/>
                  </a:cubicBezTo>
                  <a:cubicBezTo>
                    <a:pt x="2106" y="5781"/>
                    <a:pt x="1972" y="5648"/>
                    <a:pt x="1838" y="5497"/>
                  </a:cubicBezTo>
                  <a:cubicBezTo>
                    <a:pt x="1621" y="5280"/>
                    <a:pt x="1437" y="5080"/>
                    <a:pt x="1287" y="4796"/>
                  </a:cubicBezTo>
                  <a:cubicBezTo>
                    <a:pt x="869" y="4027"/>
                    <a:pt x="602" y="3125"/>
                    <a:pt x="535" y="2256"/>
                  </a:cubicBezTo>
                  <a:cubicBezTo>
                    <a:pt x="501" y="1721"/>
                    <a:pt x="652" y="1003"/>
                    <a:pt x="1070" y="669"/>
                  </a:cubicBezTo>
                  <a:cubicBezTo>
                    <a:pt x="1217" y="563"/>
                    <a:pt x="1384" y="505"/>
                    <a:pt x="1575" y="505"/>
                  </a:cubicBezTo>
                  <a:cubicBezTo>
                    <a:pt x="1688" y="505"/>
                    <a:pt x="1808" y="525"/>
                    <a:pt x="1938" y="568"/>
                  </a:cubicBezTo>
                  <a:cubicBezTo>
                    <a:pt x="2055" y="602"/>
                    <a:pt x="2256" y="769"/>
                    <a:pt x="2473" y="986"/>
                  </a:cubicBezTo>
                  <a:cubicBezTo>
                    <a:pt x="2373" y="1153"/>
                    <a:pt x="2306" y="1337"/>
                    <a:pt x="2273" y="1537"/>
                  </a:cubicBezTo>
                  <a:cubicBezTo>
                    <a:pt x="2239" y="1788"/>
                    <a:pt x="2139" y="2590"/>
                    <a:pt x="2507" y="2907"/>
                  </a:cubicBezTo>
                  <a:cubicBezTo>
                    <a:pt x="2589" y="2966"/>
                    <a:pt x="2704" y="3033"/>
                    <a:pt x="2869" y="3033"/>
                  </a:cubicBezTo>
                  <a:cubicBezTo>
                    <a:pt x="2939" y="3033"/>
                    <a:pt x="3018" y="3021"/>
                    <a:pt x="3108" y="2991"/>
                  </a:cubicBezTo>
                  <a:cubicBezTo>
                    <a:pt x="3476" y="2841"/>
                    <a:pt x="3659" y="2573"/>
                    <a:pt x="3659" y="2189"/>
                  </a:cubicBezTo>
                  <a:cubicBezTo>
                    <a:pt x="3643" y="1805"/>
                    <a:pt x="3409" y="1370"/>
                    <a:pt x="3125" y="986"/>
                  </a:cubicBezTo>
                  <a:cubicBezTo>
                    <a:pt x="3225" y="886"/>
                    <a:pt x="3359" y="819"/>
                    <a:pt x="3526" y="752"/>
                  </a:cubicBezTo>
                  <a:cubicBezTo>
                    <a:pt x="3713" y="676"/>
                    <a:pt x="3925" y="631"/>
                    <a:pt x="4139" y="631"/>
                  </a:cubicBezTo>
                  <a:cubicBezTo>
                    <a:pt x="4441" y="631"/>
                    <a:pt x="4744" y="721"/>
                    <a:pt x="4979" y="936"/>
                  </a:cubicBezTo>
                  <a:cubicBezTo>
                    <a:pt x="4712" y="1253"/>
                    <a:pt x="4562" y="1671"/>
                    <a:pt x="4562" y="2122"/>
                  </a:cubicBezTo>
                  <a:cubicBezTo>
                    <a:pt x="4562" y="2490"/>
                    <a:pt x="4745" y="2924"/>
                    <a:pt x="5063" y="3008"/>
                  </a:cubicBezTo>
                  <a:cubicBezTo>
                    <a:pt x="5102" y="3021"/>
                    <a:pt x="5148" y="3030"/>
                    <a:pt x="5199" y="3030"/>
                  </a:cubicBezTo>
                  <a:cubicBezTo>
                    <a:pt x="5342" y="3030"/>
                    <a:pt x="5521" y="2953"/>
                    <a:pt x="5681" y="2657"/>
                  </a:cubicBezTo>
                  <a:cubicBezTo>
                    <a:pt x="5965" y="2222"/>
                    <a:pt x="5882" y="1471"/>
                    <a:pt x="5648" y="1003"/>
                  </a:cubicBezTo>
                  <a:cubicBezTo>
                    <a:pt x="5681" y="986"/>
                    <a:pt x="5698" y="969"/>
                    <a:pt x="5715" y="953"/>
                  </a:cubicBezTo>
                  <a:cubicBezTo>
                    <a:pt x="6006" y="792"/>
                    <a:pt x="6285" y="710"/>
                    <a:pt x="6527" y="710"/>
                  </a:cubicBezTo>
                  <a:cubicBezTo>
                    <a:pt x="6687" y="710"/>
                    <a:pt x="6831" y="746"/>
                    <a:pt x="6951" y="819"/>
                  </a:cubicBezTo>
                  <a:cubicBezTo>
                    <a:pt x="7202" y="969"/>
                    <a:pt x="7352" y="1237"/>
                    <a:pt x="7352" y="1587"/>
                  </a:cubicBezTo>
                  <a:cubicBezTo>
                    <a:pt x="7385" y="2540"/>
                    <a:pt x="6834" y="3743"/>
                    <a:pt x="6349" y="4679"/>
                  </a:cubicBezTo>
                  <a:cubicBezTo>
                    <a:pt x="6149" y="5046"/>
                    <a:pt x="5932" y="5397"/>
                    <a:pt x="5614" y="5798"/>
                  </a:cubicBezTo>
                  <a:cubicBezTo>
                    <a:pt x="5531" y="5915"/>
                    <a:pt x="5564" y="6065"/>
                    <a:pt x="5664" y="6149"/>
                  </a:cubicBezTo>
                  <a:cubicBezTo>
                    <a:pt x="5713" y="6184"/>
                    <a:pt x="5768" y="6201"/>
                    <a:pt x="5821" y="6201"/>
                  </a:cubicBezTo>
                  <a:cubicBezTo>
                    <a:pt x="5895" y="6201"/>
                    <a:pt x="5967" y="6167"/>
                    <a:pt x="6015" y="6099"/>
                  </a:cubicBezTo>
                  <a:cubicBezTo>
                    <a:pt x="6333" y="5681"/>
                    <a:pt x="6583" y="5297"/>
                    <a:pt x="6801" y="4912"/>
                  </a:cubicBezTo>
                  <a:cubicBezTo>
                    <a:pt x="7335" y="3860"/>
                    <a:pt x="7887" y="2640"/>
                    <a:pt x="7870" y="1571"/>
                  </a:cubicBezTo>
                  <a:cubicBezTo>
                    <a:pt x="7853" y="1053"/>
                    <a:pt x="7603" y="618"/>
                    <a:pt x="7202" y="384"/>
                  </a:cubicBezTo>
                  <a:cubicBezTo>
                    <a:pt x="7002" y="271"/>
                    <a:pt x="6773" y="214"/>
                    <a:pt x="6527" y="214"/>
                  </a:cubicBezTo>
                  <a:cubicBezTo>
                    <a:pt x="6196" y="214"/>
                    <a:pt x="5836" y="317"/>
                    <a:pt x="5481" y="518"/>
                  </a:cubicBezTo>
                  <a:cubicBezTo>
                    <a:pt x="5431" y="535"/>
                    <a:pt x="5397" y="568"/>
                    <a:pt x="5364" y="602"/>
                  </a:cubicBezTo>
                  <a:cubicBezTo>
                    <a:pt x="5028" y="266"/>
                    <a:pt x="4582" y="129"/>
                    <a:pt x="4144" y="129"/>
                  </a:cubicBezTo>
                  <a:cubicBezTo>
                    <a:pt x="3862" y="129"/>
                    <a:pt x="3584" y="186"/>
                    <a:pt x="3342" y="284"/>
                  </a:cubicBezTo>
                  <a:cubicBezTo>
                    <a:pt x="3125" y="368"/>
                    <a:pt x="2941" y="468"/>
                    <a:pt x="2791" y="602"/>
                  </a:cubicBezTo>
                  <a:cubicBezTo>
                    <a:pt x="2540" y="334"/>
                    <a:pt x="2273" y="134"/>
                    <a:pt x="2089" y="84"/>
                  </a:cubicBezTo>
                  <a:cubicBezTo>
                    <a:pt x="1901" y="24"/>
                    <a:pt x="1731" y="0"/>
                    <a:pt x="1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26"/>
          <p:cNvGrpSpPr/>
          <p:nvPr/>
        </p:nvGrpSpPr>
        <p:grpSpPr>
          <a:xfrm>
            <a:off x="742460" y="631871"/>
            <a:ext cx="913200" cy="1476539"/>
            <a:chOff x="457198" y="1723325"/>
            <a:chExt cx="913200" cy="1476539"/>
          </a:xfrm>
        </p:grpSpPr>
        <p:sp>
          <p:nvSpPr>
            <p:cNvPr id="1098" name="Google Shape;1098;p26"/>
            <p:cNvSpPr/>
            <p:nvPr/>
          </p:nvSpPr>
          <p:spPr>
            <a:xfrm>
              <a:off x="493310" y="2205251"/>
              <a:ext cx="837060" cy="504697"/>
            </a:xfrm>
            <a:custGeom>
              <a:avLst/>
              <a:gdLst/>
              <a:ahLst/>
              <a:cxnLst/>
              <a:rect l="l" t="t" r="r" b="b"/>
              <a:pathLst>
                <a:path w="10477" h="6317" extrusionOk="0">
                  <a:moveTo>
                    <a:pt x="84" y="1"/>
                  </a:moveTo>
                  <a:cubicBezTo>
                    <a:pt x="0" y="1304"/>
                    <a:pt x="318" y="2624"/>
                    <a:pt x="936" y="3777"/>
                  </a:cubicBezTo>
                  <a:cubicBezTo>
                    <a:pt x="1253" y="4378"/>
                    <a:pt x="1571" y="4996"/>
                    <a:pt x="2055" y="5498"/>
                  </a:cubicBezTo>
                  <a:cubicBezTo>
                    <a:pt x="2590" y="6049"/>
                    <a:pt x="2607" y="6316"/>
                    <a:pt x="3425" y="6316"/>
                  </a:cubicBezTo>
                  <a:lnTo>
                    <a:pt x="6717" y="6066"/>
                  </a:lnTo>
                  <a:cubicBezTo>
                    <a:pt x="7201" y="6016"/>
                    <a:pt x="8187" y="6133"/>
                    <a:pt x="8505" y="5681"/>
                  </a:cubicBezTo>
                  <a:cubicBezTo>
                    <a:pt x="8939" y="5063"/>
                    <a:pt x="9323" y="4428"/>
                    <a:pt x="9608" y="3727"/>
                  </a:cubicBezTo>
                  <a:cubicBezTo>
                    <a:pt x="10042" y="2691"/>
                    <a:pt x="10343" y="1554"/>
                    <a:pt x="10476" y="418"/>
                  </a:cubicBezTo>
                  <a:cubicBezTo>
                    <a:pt x="7018" y="418"/>
                    <a:pt x="3559" y="3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457198" y="1723325"/>
              <a:ext cx="913200" cy="1476539"/>
            </a:xfrm>
            <a:custGeom>
              <a:avLst/>
              <a:gdLst/>
              <a:ahLst/>
              <a:cxnLst/>
              <a:rect l="l" t="t" r="r" b="b"/>
              <a:pathLst>
                <a:path w="11430" h="18481" extrusionOk="0">
                  <a:moveTo>
                    <a:pt x="9759" y="13535"/>
                  </a:moveTo>
                  <a:cubicBezTo>
                    <a:pt x="9859" y="13802"/>
                    <a:pt x="9876" y="14103"/>
                    <a:pt x="9759" y="14387"/>
                  </a:cubicBezTo>
                  <a:cubicBezTo>
                    <a:pt x="9608" y="14771"/>
                    <a:pt x="9709" y="14771"/>
                    <a:pt x="9742" y="15189"/>
                  </a:cubicBezTo>
                  <a:cubicBezTo>
                    <a:pt x="9809" y="16108"/>
                    <a:pt x="8673" y="15857"/>
                    <a:pt x="8439" y="16509"/>
                  </a:cubicBezTo>
                  <a:cubicBezTo>
                    <a:pt x="7854" y="18046"/>
                    <a:pt x="5849" y="18480"/>
                    <a:pt x="4379" y="17896"/>
                  </a:cubicBezTo>
                  <a:cubicBezTo>
                    <a:pt x="3694" y="17628"/>
                    <a:pt x="3510" y="17127"/>
                    <a:pt x="3276" y="16475"/>
                  </a:cubicBezTo>
                  <a:cubicBezTo>
                    <a:pt x="2674" y="16292"/>
                    <a:pt x="2106" y="16074"/>
                    <a:pt x="2123" y="15322"/>
                  </a:cubicBezTo>
                  <a:cubicBezTo>
                    <a:pt x="2123" y="15005"/>
                    <a:pt x="2357" y="14888"/>
                    <a:pt x="2190" y="14587"/>
                  </a:cubicBezTo>
                  <a:cubicBezTo>
                    <a:pt x="2039" y="14303"/>
                    <a:pt x="1856" y="14036"/>
                    <a:pt x="2106" y="13735"/>
                  </a:cubicBezTo>
                  <a:cubicBezTo>
                    <a:pt x="1705" y="13050"/>
                    <a:pt x="1689" y="12566"/>
                    <a:pt x="2541" y="12365"/>
                  </a:cubicBezTo>
                  <a:cubicBezTo>
                    <a:pt x="1839" y="11162"/>
                    <a:pt x="1003" y="10126"/>
                    <a:pt x="536" y="8789"/>
                  </a:cubicBezTo>
                  <a:cubicBezTo>
                    <a:pt x="1" y="7286"/>
                    <a:pt x="1" y="5565"/>
                    <a:pt x="469" y="4044"/>
                  </a:cubicBezTo>
                  <a:cubicBezTo>
                    <a:pt x="1338" y="1120"/>
                    <a:pt x="5565" y="1"/>
                    <a:pt x="8171" y="669"/>
                  </a:cubicBezTo>
                  <a:cubicBezTo>
                    <a:pt x="9408" y="987"/>
                    <a:pt x="10360" y="1822"/>
                    <a:pt x="10928" y="2958"/>
                  </a:cubicBezTo>
                  <a:cubicBezTo>
                    <a:pt x="11212" y="3543"/>
                    <a:pt x="11430" y="4161"/>
                    <a:pt x="11413" y="4813"/>
                  </a:cubicBezTo>
                  <a:cubicBezTo>
                    <a:pt x="11379" y="5481"/>
                    <a:pt x="11413" y="6417"/>
                    <a:pt x="11229" y="7052"/>
                  </a:cubicBezTo>
                  <a:cubicBezTo>
                    <a:pt x="10811" y="8589"/>
                    <a:pt x="10377" y="9959"/>
                    <a:pt x="9658" y="11379"/>
                  </a:cubicBezTo>
                  <a:cubicBezTo>
                    <a:pt x="9241" y="12181"/>
                    <a:pt x="9441" y="11864"/>
                    <a:pt x="9909" y="12332"/>
                  </a:cubicBezTo>
                  <a:cubicBezTo>
                    <a:pt x="10327" y="12749"/>
                    <a:pt x="9943" y="13167"/>
                    <a:pt x="9759" y="13535"/>
                  </a:cubicBezTo>
                  <a:cubicBezTo>
                    <a:pt x="9892" y="13936"/>
                    <a:pt x="9759" y="13535"/>
                    <a:pt x="9759" y="13535"/>
                  </a:cubicBezTo>
                  <a:close/>
                  <a:moveTo>
                    <a:pt x="7169" y="12098"/>
                  </a:moveTo>
                  <a:cubicBezTo>
                    <a:pt x="7653" y="12048"/>
                    <a:pt x="8639" y="12165"/>
                    <a:pt x="8957" y="11713"/>
                  </a:cubicBezTo>
                  <a:cubicBezTo>
                    <a:pt x="9391" y="11112"/>
                    <a:pt x="9775" y="10460"/>
                    <a:pt x="10060" y="9775"/>
                  </a:cubicBezTo>
                  <a:cubicBezTo>
                    <a:pt x="10644" y="8355"/>
                    <a:pt x="10995" y="6801"/>
                    <a:pt x="11029" y="5264"/>
                  </a:cubicBezTo>
                  <a:cubicBezTo>
                    <a:pt x="11112" y="2490"/>
                    <a:pt x="8740" y="636"/>
                    <a:pt x="6049" y="920"/>
                  </a:cubicBezTo>
                  <a:cubicBezTo>
                    <a:pt x="4713" y="1070"/>
                    <a:pt x="3376" y="1488"/>
                    <a:pt x="2340" y="2340"/>
                  </a:cubicBezTo>
                  <a:cubicBezTo>
                    <a:pt x="1187" y="3309"/>
                    <a:pt x="719" y="4228"/>
                    <a:pt x="552" y="5732"/>
                  </a:cubicBezTo>
                  <a:cubicBezTo>
                    <a:pt x="402" y="7135"/>
                    <a:pt x="719" y="8572"/>
                    <a:pt x="1388" y="9809"/>
                  </a:cubicBezTo>
                  <a:cubicBezTo>
                    <a:pt x="1705" y="10410"/>
                    <a:pt x="2023" y="11028"/>
                    <a:pt x="2507" y="11530"/>
                  </a:cubicBezTo>
                  <a:cubicBezTo>
                    <a:pt x="3042" y="12098"/>
                    <a:pt x="3059" y="12348"/>
                    <a:pt x="3877" y="12348"/>
                  </a:cubicBezTo>
                  <a:moveTo>
                    <a:pt x="3794" y="12733"/>
                  </a:moveTo>
                  <a:cubicBezTo>
                    <a:pt x="3476" y="12749"/>
                    <a:pt x="1338" y="12950"/>
                    <a:pt x="2624" y="13485"/>
                  </a:cubicBezTo>
                  <a:cubicBezTo>
                    <a:pt x="3560" y="13886"/>
                    <a:pt x="5197" y="13601"/>
                    <a:pt x="6200" y="13551"/>
                  </a:cubicBezTo>
                  <a:cubicBezTo>
                    <a:pt x="6701" y="13535"/>
                    <a:pt x="9341" y="13635"/>
                    <a:pt x="9525" y="13067"/>
                  </a:cubicBezTo>
                  <a:cubicBezTo>
                    <a:pt x="9859" y="12031"/>
                    <a:pt x="7186" y="12499"/>
                    <a:pt x="6818" y="12549"/>
                  </a:cubicBezTo>
                  <a:moveTo>
                    <a:pt x="6734" y="16074"/>
                  </a:moveTo>
                  <a:cubicBezTo>
                    <a:pt x="7102" y="16108"/>
                    <a:pt x="10110" y="15506"/>
                    <a:pt x="9174" y="14938"/>
                  </a:cubicBezTo>
                  <a:cubicBezTo>
                    <a:pt x="8823" y="14721"/>
                    <a:pt x="7537" y="15055"/>
                    <a:pt x="7119" y="15089"/>
                  </a:cubicBezTo>
                  <a:cubicBezTo>
                    <a:pt x="6317" y="15155"/>
                    <a:pt x="5515" y="15205"/>
                    <a:pt x="4696" y="15256"/>
                  </a:cubicBezTo>
                  <a:cubicBezTo>
                    <a:pt x="4145" y="15306"/>
                    <a:pt x="3577" y="15322"/>
                    <a:pt x="3059" y="15155"/>
                  </a:cubicBezTo>
                  <a:cubicBezTo>
                    <a:pt x="2307" y="14888"/>
                    <a:pt x="2390" y="15857"/>
                    <a:pt x="2942" y="16024"/>
                  </a:cubicBezTo>
                  <a:cubicBezTo>
                    <a:pt x="4128" y="16375"/>
                    <a:pt x="5531" y="16108"/>
                    <a:pt x="6734" y="16074"/>
                  </a:cubicBezTo>
                  <a:cubicBezTo>
                    <a:pt x="7286" y="16124"/>
                    <a:pt x="6734" y="16074"/>
                    <a:pt x="6734" y="16074"/>
                  </a:cubicBezTo>
                  <a:close/>
                  <a:moveTo>
                    <a:pt x="6300" y="14804"/>
                  </a:moveTo>
                  <a:cubicBezTo>
                    <a:pt x="6851" y="14754"/>
                    <a:pt x="9207" y="14771"/>
                    <a:pt x="9358" y="14069"/>
                  </a:cubicBezTo>
                  <a:cubicBezTo>
                    <a:pt x="9491" y="13451"/>
                    <a:pt x="6684" y="13869"/>
                    <a:pt x="6217" y="13902"/>
                  </a:cubicBezTo>
                  <a:cubicBezTo>
                    <a:pt x="5765" y="13919"/>
                    <a:pt x="2440" y="13819"/>
                    <a:pt x="2407" y="14069"/>
                  </a:cubicBezTo>
                  <a:cubicBezTo>
                    <a:pt x="2173" y="15239"/>
                    <a:pt x="4880" y="14821"/>
                    <a:pt x="5398" y="14771"/>
                  </a:cubicBezTo>
                  <a:moveTo>
                    <a:pt x="3810" y="16542"/>
                  </a:moveTo>
                  <a:cubicBezTo>
                    <a:pt x="4212" y="18146"/>
                    <a:pt x="8071" y="18063"/>
                    <a:pt x="7954" y="16392"/>
                  </a:cubicBezTo>
                  <a:cubicBezTo>
                    <a:pt x="6584" y="16442"/>
                    <a:pt x="5197" y="16492"/>
                    <a:pt x="3810" y="16542"/>
                  </a:cubicBezTo>
                  <a:cubicBezTo>
                    <a:pt x="3810" y="16542"/>
                    <a:pt x="5247" y="16492"/>
                    <a:pt x="3810" y="165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614750" y="2106501"/>
              <a:ext cx="630132" cy="508691"/>
            </a:xfrm>
            <a:custGeom>
              <a:avLst/>
              <a:gdLst/>
              <a:ahLst/>
              <a:cxnLst/>
              <a:rect l="l" t="t" r="r" b="b"/>
              <a:pathLst>
                <a:path w="7887" h="6367" extrusionOk="0">
                  <a:moveTo>
                    <a:pt x="5264" y="1387"/>
                  </a:moveTo>
                  <a:lnTo>
                    <a:pt x="5264" y="1387"/>
                  </a:lnTo>
                  <a:cubicBezTo>
                    <a:pt x="5381" y="1738"/>
                    <a:pt x="5381" y="2189"/>
                    <a:pt x="5247" y="2406"/>
                  </a:cubicBezTo>
                  <a:cubicBezTo>
                    <a:pt x="5214" y="2456"/>
                    <a:pt x="5197" y="2490"/>
                    <a:pt x="5180" y="2506"/>
                  </a:cubicBezTo>
                  <a:cubicBezTo>
                    <a:pt x="5130" y="2456"/>
                    <a:pt x="5063" y="2306"/>
                    <a:pt x="5063" y="2122"/>
                  </a:cubicBezTo>
                  <a:cubicBezTo>
                    <a:pt x="5063" y="1855"/>
                    <a:pt x="5130" y="1604"/>
                    <a:pt x="5264" y="1387"/>
                  </a:cubicBezTo>
                  <a:close/>
                  <a:moveTo>
                    <a:pt x="2808" y="1420"/>
                  </a:moveTo>
                  <a:cubicBezTo>
                    <a:pt x="2991" y="1688"/>
                    <a:pt x="3142" y="1972"/>
                    <a:pt x="3142" y="2206"/>
                  </a:cubicBezTo>
                  <a:cubicBezTo>
                    <a:pt x="3158" y="2356"/>
                    <a:pt x="3092" y="2456"/>
                    <a:pt x="2941" y="2506"/>
                  </a:cubicBezTo>
                  <a:cubicBezTo>
                    <a:pt x="2918" y="2518"/>
                    <a:pt x="2877" y="2530"/>
                    <a:pt x="2850" y="2530"/>
                  </a:cubicBezTo>
                  <a:cubicBezTo>
                    <a:pt x="2838" y="2530"/>
                    <a:pt x="2829" y="2528"/>
                    <a:pt x="2824" y="2523"/>
                  </a:cubicBezTo>
                  <a:cubicBezTo>
                    <a:pt x="2724" y="2440"/>
                    <a:pt x="2691" y="2022"/>
                    <a:pt x="2757" y="1621"/>
                  </a:cubicBezTo>
                  <a:cubicBezTo>
                    <a:pt x="2774" y="1554"/>
                    <a:pt x="2791" y="1487"/>
                    <a:pt x="2808" y="1420"/>
                  </a:cubicBezTo>
                  <a:close/>
                  <a:moveTo>
                    <a:pt x="1575" y="1"/>
                  </a:moveTo>
                  <a:cubicBezTo>
                    <a:pt x="1206" y="1"/>
                    <a:pt x="941" y="142"/>
                    <a:pt x="752" y="284"/>
                  </a:cubicBezTo>
                  <a:cubicBezTo>
                    <a:pt x="168" y="752"/>
                    <a:pt x="1" y="1654"/>
                    <a:pt x="34" y="2289"/>
                  </a:cubicBezTo>
                  <a:cubicBezTo>
                    <a:pt x="101" y="3242"/>
                    <a:pt x="385" y="4211"/>
                    <a:pt x="836" y="5029"/>
                  </a:cubicBezTo>
                  <a:cubicBezTo>
                    <a:pt x="1020" y="5380"/>
                    <a:pt x="1254" y="5614"/>
                    <a:pt x="1471" y="5848"/>
                  </a:cubicBezTo>
                  <a:cubicBezTo>
                    <a:pt x="1605" y="5982"/>
                    <a:pt x="1722" y="6115"/>
                    <a:pt x="1838" y="6266"/>
                  </a:cubicBezTo>
                  <a:cubicBezTo>
                    <a:pt x="1889" y="6333"/>
                    <a:pt x="1972" y="6366"/>
                    <a:pt x="2039" y="6366"/>
                  </a:cubicBezTo>
                  <a:cubicBezTo>
                    <a:pt x="2089" y="6366"/>
                    <a:pt x="2156" y="6349"/>
                    <a:pt x="2189" y="6299"/>
                  </a:cubicBezTo>
                  <a:cubicBezTo>
                    <a:pt x="2306" y="6216"/>
                    <a:pt x="2323" y="6065"/>
                    <a:pt x="2240" y="5948"/>
                  </a:cubicBezTo>
                  <a:cubicBezTo>
                    <a:pt x="2106" y="5781"/>
                    <a:pt x="1972" y="5648"/>
                    <a:pt x="1838" y="5514"/>
                  </a:cubicBezTo>
                  <a:cubicBezTo>
                    <a:pt x="1621" y="5280"/>
                    <a:pt x="1437" y="5096"/>
                    <a:pt x="1287" y="4795"/>
                  </a:cubicBezTo>
                  <a:cubicBezTo>
                    <a:pt x="853" y="4027"/>
                    <a:pt x="585" y="3141"/>
                    <a:pt x="535" y="2256"/>
                  </a:cubicBezTo>
                  <a:cubicBezTo>
                    <a:pt x="502" y="1721"/>
                    <a:pt x="652" y="1003"/>
                    <a:pt x="1070" y="668"/>
                  </a:cubicBezTo>
                  <a:cubicBezTo>
                    <a:pt x="1207" y="563"/>
                    <a:pt x="1376" y="504"/>
                    <a:pt x="1571" y="504"/>
                  </a:cubicBezTo>
                  <a:cubicBezTo>
                    <a:pt x="1686" y="504"/>
                    <a:pt x="1809" y="525"/>
                    <a:pt x="1939" y="568"/>
                  </a:cubicBezTo>
                  <a:cubicBezTo>
                    <a:pt x="2039" y="602"/>
                    <a:pt x="2240" y="769"/>
                    <a:pt x="2457" y="986"/>
                  </a:cubicBezTo>
                  <a:cubicBezTo>
                    <a:pt x="2356" y="1153"/>
                    <a:pt x="2290" y="1337"/>
                    <a:pt x="2256" y="1537"/>
                  </a:cubicBezTo>
                  <a:cubicBezTo>
                    <a:pt x="2223" y="1788"/>
                    <a:pt x="2123" y="2590"/>
                    <a:pt x="2490" y="2907"/>
                  </a:cubicBezTo>
                  <a:cubicBezTo>
                    <a:pt x="2569" y="2964"/>
                    <a:pt x="2686" y="3027"/>
                    <a:pt x="2840" y="3027"/>
                  </a:cubicBezTo>
                  <a:cubicBezTo>
                    <a:pt x="2915" y="3027"/>
                    <a:pt x="2999" y="3012"/>
                    <a:pt x="3092" y="2974"/>
                  </a:cubicBezTo>
                  <a:cubicBezTo>
                    <a:pt x="3459" y="2841"/>
                    <a:pt x="3660" y="2556"/>
                    <a:pt x="3643" y="2189"/>
                  </a:cubicBezTo>
                  <a:cubicBezTo>
                    <a:pt x="3626" y="1805"/>
                    <a:pt x="3392" y="1353"/>
                    <a:pt x="3108" y="986"/>
                  </a:cubicBezTo>
                  <a:cubicBezTo>
                    <a:pt x="3209" y="886"/>
                    <a:pt x="3342" y="802"/>
                    <a:pt x="3509" y="752"/>
                  </a:cubicBezTo>
                  <a:cubicBezTo>
                    <a:pt x="3708" y="674"/>
                    <a:pt x="3930" y="626"/>
                    <a:pt x="4150" y="626"/>
                  </a:cubicBezTo>
                  <a:cubicBezTo>
                    <a:pt x="4448" y="626"/>
                    <a:pt x="4742" y="714"/>
                    <a:pt x="4963" y="936"/>
                  </a:cubicBezTo>
                  <a:cubicBezTo>
                    <a:pt x="4696" y="1253"/>
                    <a:pt x="4545" y="1671"/>
                    <a:pt x="4545" y="2122"/>
                  </a:cubicBezTo>
                  <a:cubicBezTo>
                    <a:pt x="4545" y="2490"/>
                    <a:pt x="4729" y="2924"/>
                    <a:pt x="5063" y="3008"/>
                  </a:cubicBezTo>
                  <a:cubicBezTo>
                    <a:pt x="5098" y="3021"/>
                    <a:pt x="5142" y="3030"/>
                    <a:pt x="5192" y="3030"/>
                  </a:cubicBezTo>
                  <a:cubicBezTo>
                    <a:pt x="5333" y="3030"/>
                    <a:pt x="5521" y="2953"/>
                    <a:pt x="5681" y="2657"/>
                  </a:cubicBezTo>
                  <a:cubicBezTo>
                    <a:pt x="5949" y="2222"/>
                    <a:pt x="5882" y="1470"/>
                    <a:pt x="5648" y="1003"/>
                  </a:cubicBezTo>
                  <a:cubicBezTo>
                    <a:pt x="5665" y="986"/>
                    <a:pt x="5681" y="969"/>
                    <a:pt x="5715" y="952"/>
                  </a:cubicBezTo>
                  <a:cubicBezTo>
                    <a:pt x="5996" y="792"/>
                    <a:pt x="6272" y="709"/>
                    <a:pt x="6515" y="709"/>
                  </a:cubicBezTo>
                  <a:cubicBezTo>
                    <a:pt x="6677" y="709"/>
                    <a:pt x="6825" y="746"/>
                    <a:pt x="6951" y="819"/>
                  </a:cubicBezTo>
                  <a:cubicBezTo>
                    <a:pt x="7202" y="969"/>
                    <a:pt x="7336" y="1237"/>
                    <a:pt x="7352" y="1587"/>
                  </a:cubicBezTo>
                  <a:cubicBezTo>
                    <a:pt x="7386" y="2540"/>
                    <a:pt x="6818" y="3743"/>
                    <a:pt x="6333" y="4678"/>
                  </a:cubicBezTo>
                  <a:cubicBezTo>
                    <a:pt x="6149" y="5046"/>
                    <a:pt x="5915" y="5397"/>
                    <a:pt x="5615" y="5798"/>
                  </a:cubicBezTo>
                  <a:cubicBezTo>
                    <a:pt x="5531" y="5915"/>
                    <a:pt x="5548" y="6065"/>
                    <a:pt x="5665" y="6149"/>
                  </a:cubicBezTo>
                  <a:cubicBezTo>
                    <a:pt x="5707" y="6184"/>
                    <a:pt x="5760" y="6201"/>
                    <a:pt x="5814" y="6201"/>
                  </a:cubicBezTo>
                  <a:cubicBezTo>
                    <a:pt x="5890" y="6201"/>
                    <a:pt x="5967" y="6167"/>
                    <a:pt x="6016" y="6099"/>
                  </a:cubicBezTo>
                  <a:cubicBezTo>
                    <a:pt x="6333" y="5681"/>
                    <a:pt x="6567" y="5297"/>
                    <a:pt x="6784" y="4912"/>
                  </a:cubicBezTo>
                  <a:cubicBezTo>
                    <a:pt x="7336" y="3860"/>
                    <a:pt x="7887" y="2640"/>
                    <a:pt x="7854" y="1587"/>
                  </a:cubicBezTo>
                  <a:cubicBezTo>
                    <a:pt x="7837" y="1053"/>
                    <a:pt x="7603" y="618"/>
                    <a:pt x="7202" y="384"/>
                  </a:cubicBezTo>
                  <a:cubicBezTo>
                    <a:pt x="6996" y="271"/>
                    <a:pt x="6765" y="214"/>
                    <a:pt x="6519" y="214"/>
                  </a:cubicBezTo>
                  <a:cubicBezTo>
                    <a:pt x="6188" y="214"/>
                    <a:pt x="5829" y="317"/>
                    <a:pt x="5464" y="518"/>
                  </a:cubicBezTo>
                  <a:cubicBezTo>
                    <a:pt x="5431" y="551"/>
                    <a:pt x="5381" y="568"/>
                    <a:pt x="5347" y="602"/>
                  </a:cubicBezTo>
                  <a:cubicBezTo>
                    <a:pt x="5012" y="266"/>
                    <a:pt x="4572" y="129"/>
                    <a:pt x="4139" y="129"/>
                  </a:cubicBezTo>
                  <a:cubicBezTo>
                    <a:pt x="3860" y="129"/>
                    <a:pt x="3585" y="186"/>
                    <a:pt x="3342" y="284"/>
                  </a:cubicBezTo>
                  <a:cubicBezTo>
                    <a:pt x="3125" y="368"/>
                    <a:pt x="2941" y="468"/>
                    <a:pt x="2774" y="602"/>
                  </a:cubicBezTo>
                  <a:cubicBezTo>
                    <a:pt x="2524" y="334"/>
                    <a:pt x="2256" y="150"/>
                    <a:pt x="2089" y="84"/>
                  </a:cubicBezTo>
                  <a:cubicBezTo>
                    <a:pt x="1898" y="25"/>
                    <a:pt x="1727" y="1"/>
                    <a:pt x="1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26"/>
          <p:cNvGrpSpPr/>
          <p:nvPr/>
        </p:nvGrpSpPr>
        <p:grpSpPr>
          <a:xfrm>
            <a:off x="5067284" y="631871"/>
            <a:ext cx="913120" cy="1476539"/>
            <a:chOff x="2244240" y="1723330"/>
            <a:chExt cx="913120" cy="1476539"/>
          </a:xfrm>
        </p:grpSpPr>
        <p:sp>
          <p:nvSpPr>
            <p:cNvPr id="1102" name="Google Shape;1102;p26"/>
            <p:cNvSpPr/>
            <p:nvPr/>
          </p:nvSpPr>
          <p:spPr>
            <a:xfrm>
              <a:off x="2296251" y="2334766"/>
              <a:ext cx="806380" cy="375187"/>
            </a:xfrm>
            <a:custGeom>
              <a:avLst/>
              <a:gdLst/>
              <a:ahLst/>
              <a:cxnLst/>
              <a:rect l="l" t="t" r="r" b="b"/>
              <a:pathLst>
                <a:path w="10093" h="4696" extrusionOk="0">
                  <a:moveTo>
                    <a:pt x="10093" y="0"/>
                  </a:moveTo>
                  <a:cubicBezTo>
                    <a:pt x="6734" y="17"/>
                    <a:pt x="3359" y="51"/>
                    <a:pt x="1" y="51"/>
                  </a:cubicBezTo>
                  <a:cubicBezTo>
                    <a:pt x="134" y="786"/>
                    <a:pt x="385" y="1504"/>
                    <a:pt x="736" y="2156"/>
                  </a:cubicBezTo>
                  <a:cubicBezTo>
                    <a:pt x="1070" y="2757"/>
                    <a:pt x="1388" y="3376"/>
                    <a:pt x="1872" y="3877"/>
                  </a:cubicBezTo>
                  <a:cubicBezTo>
                    <a:pt x="2390" y="4428"/>
                    <a:pt x="2424" y="4696"/>
                    <a:pt x="3242" y="4696"/>
                  </a:cubicBezTo>
                  <a:lnTo>
                    <a:pt x="6517" y="4445"/>
                  </a:lnTo>
                  <a:cubicBezTo>
                    <a:pt x="7002" y="4395"/>
                    <a:pt x="8004" y="4512"/>
                    <a:pt x="8305" y="4061"/>
                  </a:cubicBezTo>
                  <a:cubicBezTo>
                    <a:pt x="8739" y="3442"/>
                    <a:pt x="9140" y="2807"/>
                    <a:pt x="9424" y="2106"/>
                  </a:cubicBezTo>
                  <a:cubicBezTo>
                    <a:pt x="9708" y="1437"/>
                    <a:pt x="9926" y="719"/>
                    <a:pt x="100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2244240" y="1723330"/>
              <a:ext cx="913120" cy="1476539"/>
            </a:xfrm>
            <a:custGeom>
              <a:avLst/>
              <a:gdLst/>
              <a:ahLst/>
              <a:cxnLst/>
              <a:rect l="l" t="t" r="r" b="b"/>
              <a:pathLst>
                <a:path w="11429" h="18481" extrusionOk="0">
                  <a:moveTo>
                    <a:pt x="9775" y="13535"/>
                  </a:moveTo>
                  <a:cubicBezTo>
                    <a:pt x="9858" y="13802"/>
                    <a:pt x="9892" y="14103"/>
                    <a:pt x="9775" y="14387"/>
                  </a:cubicBezTo>
                  <a:cubicBezTo>
                    <a:pt x="9608" y="14771"/>
                    <a:pt x="9725" y="14771"/>
                    <a:pt x="9758" y="15189"/>
                  </a:cubicBezTo>
                  <a:cubicBezTo>
                    <a:pt x="9825" y="16108"/>
                    <a:pt x="8689" y="15857"/>
                    <a:pt x="8438" y="16509"/>
                  </a:cubicBezTo>
                  <a:cubicBezTo>
                    <a:pt x="7870" y="18046"/>
                    <a:pt x="5848" y="18481"/>
                    <a:pt x="4378" y="17896"/>
                  </a:cubicBezTo>
                  <a:cubicBezTo>
                    <a:pt x="3693" y="17628"/>
                    <a:pt x="3526" y="17127"/>
                    <a:pt x="3292" y="16476"/>
                  </a:cubicBezTo>
                  <a:cubicBezTo>
                    <a:pt x="2690" y="16308"/>
                    <a:pt x="2122" y="16075"/>
                    <a:pt x="2139" y="15323"/>
                  </a:cubicBezTo>
                  <a:cubicBezTo>
                    <a:pt x="2139" y="15005"/>
                    <a:pt x="2373" y="14888"/>
                    <a:pt x="2206" y="14587"/>
                  </a:cubicBezTo>
                  <a:cubicBezTo>
                    <a:pt x="2055" y="14303"/>
                    <a:pt x="1855" y="14036"/>
                    <a:pt x="2122" y="13735"/>
                  </a:cubicBezTo>
                  <a:cubicBezTo>
                    <a:pt x="1721" y="13050"/>
                    <a:pt x="1704" y="12566"/>
                    <a:pt x="2557" y="12365"/>
                  </a:cubicBezTo>
                  <a:cubicBezTo>
                    <a:pt x="1855" y="11162"/>
                    <a:pt x="1019" y="10126"/>
                    <a:pt x="535" y="8790"/>
                  </a:cubicBezTo>
                  <a:cubicBezTo>
                    <a:pt x="0" y="7286"/>
                    <a:pt x="17" y="5565"/>
                    <a:pt x="485" y="4044"/>
                  </a:cubicBezTo>
                  <a:cubicBezTo>
                    <a:pt x="1354" y="1120"/>
                    <a:pt x="5581" y="1"/>
                    <a:pt x="8171" y="669"/>
                  </a:cubicBezTo>
                  <a:cubicBezTo>
                    <a:pt x="9407" y="987"/>
                    <a:pt x="10359" y="1822"/>
                    <a:pt x="10928" y="2958"/>
                  </a:cubicBezTo>
                  <a:cubicBezTo>
                    <a:pt x="11228" y="3526"/>
                    <a:pt x="11429" y="4161"/>
                    <a:pt x="11412" y="4813"/>
                  </a:cubicBezTo>
                  <a:cubicBezTo>
                    <a:pt x="11395" y="5481"/>
                    <a:pt x="11429" y="6417"/>
                    <a:pt x="11245" y="7052"/>
                  </a:cubicBezTo>
                  <a:cubicBezTo>
                    <a:pt x="10811" y="8589"/>
                    <a:pt x="10393" y="9959"/>
                    <a:pt x="9658" y="11379"/>
                  </a:cubicBezTo>
                  <a:cubicBezTo>
                    <a:pt x="9257" y="12181"/>
                    <a:pt x="9440" y="11864"/>
                    <a:pt x="9925" y="12332"/>
                  </a:cubicBezTo>
                  <a:cubicBezTo>
                    <a:pt x="10343" y="12750"/>
                    <a:pt x="9958" y="13167"/>
                    <a:pt x="9775" y="13535"/>
                  </a:cubicBezTo>
                  <a:cubicBezTo>
                    <a:pt x="9908" y="13936"/>
                    <a:pt x="9775" y="13535"/>
                    <a:pt x="9775" y="13535"/>
                  </a:cubicBezTo>
                  <a:close/>
                  <a:moveTo>
                    <a:pt x="7185" y="12098"/>
                  </a:moveTo>
                  <a:cubicBezTo>
                    <a:pt x="7669" y="12048"/>
                    <a:pt x="8655" y="12165"/>
                    <a:pt x="8973" y="11714"/>
                  </a:cubicBezTo>
                  <a:cubicBezTo>
                    <a:pt x="9407" y="11112"/>
                    <a:pt x="9791" y="10460"/>
                    <a:pt x="10075" y="9759"/>
                  </a:cubicBezTo>
                  <a:cubicBezTo>
                    <a:pt x="10660" y="8355"/>
                    <a:pt x="11011" y="6801"/>
                    <a:pt x="11045" y="5264"/>
                  </a:cubicBezTo>
                  <a:cubicBezTo>
                    <a:pt x="11111" y="2491"/>
                    <a:pt x="8755" y="636"/>
                    <a:pt x="6065" y="920"/>
                  </a:cubicBezTo>
                  <a:cubicBezTo>
                    <a:pt x="4712" y="1070"/>
                    <a:pt x="3392" y="1488"/>
                    <a:pt x="2356" y="2340"/>
                  </a:cubicBezTo>
                  <a:cubicBezTo>
                    <a:pt x="1203" y="3309"/>
                    <a:pt x="735" y="4228"/>
                    <a:pt x="568" y="5732"/>
                  </a:cubicBezTo>
                  <a:cubicBezTo>
                    <a:pt x="418" y="7135"/>
                    <a:pt x="735" y="8572"/>
                    <a:pt x="1387" y="9809"/>
                  </a:cubicBezTo>
                  <a:cubicBezTo>
                    <a:pt x="1721" y="10410"/>
                    <a:pt x="2039" y="11029"/>
                    <a:pt x="2523" y="11530"/>
                  </a:cubicBezTo>
                  <a:cubicBezTo>
                    <a:pt x="3041" y="12098"/>
                    <a:pt x="3075" y="12349"/>
                    <a:pt x="3893" y="12349"/>
                  </a:cubicBezTo>
                  <a:moveTo>
                    <a:pt x="3810" y="12733"/>
                  </a:moveTo>
                  <a:cubicBezTo>
                    <a:pt x="3492" y="12750"/>
                    <a:pt x="1354" y="12950"/>
                    <a:pt x="2623" y="13485"/>
                  </a:cubicBezTo>
                  <a:cubicBezTo>
                    <a:pt x="3576" y="13886"/>
                    <a:pt x="5213" y="13602"/>
                    <a:pt x="6216" y="13552"/>
                  </a:cubicBezTo>
                  <a:cubicBezTo>
                    <a:pt x="6717" y="13535"/>
                    <a:pt x="9357" y="13635"/>
                    <a:pt x="9541" y="13067"/>
                  </a:cubicBezTo>
                  <a:cubicBezTo>
                    <a:pt x="9875" y="12031"/>
                    <a:pt x="7202" y="12499"/>
                    <a:pt x="6817" y="12549"/>
                  </a:cubicBezTo>
                  <a:moveTo>
                    <a:pt x="6750" y="16075"/>
                  </a:moveTo>
                  <a:cubicBezTo>
                    <a:pt x="7118" y="16108"/>
                    <a:pt x="10126" y="15506"/>
                    <a:pt x="9190" y="14938"/>
                  </a:cubicBezTo>
                  <a:cubicBezTo>
                    <a:pt x="8839" y="14721"/>
                    <a:pt x="7552" y="15055"/>
                    <a:pt x="7135" y="15089"/>
                  </a:cubicBezTo>
                  <a:cubicBezTo>
                    <a:pt x="6333" y="15156"/>
                    <a:pt x="5514" y="15206"/>
                    <a:pt x="4712" y="15256"/>
                  </a:cubicBezTo>
                  <a:cubicBezTo>
                    <a:pt x="4161" y="15289"/>
                    <a:pt x="3592" y="15339"/>
                    <a:pt x="3058" y="15156"/>
                  </a:cubicBezTo>
                  <a:cubicBezTo>
                    <a:pt x="2323" y="14888"/>
                    <a:pt x="2406" y="15857"/>
                    <a:pt x="2958" y="16024"/>
                  </a:cubicBezTo>
                  <a:cubicBezTo>
                    <a:pt x="4144" y="16375"/>
                    <a:pt x="5547" y="16108"/>
                    <a:pt x="6750" y="16075"/>
                  </a:cubicBezTo>
                  <a:cubicBezTo>
                    <a:pt x="7302" y="16125"/>
                    <a:pt x="6750" y="16075"/>
                    <a:pt x="6750" y="16075"/>
                  </a:cubicBezTo>
                  <a:close/>
                  <a:moveTo>
                    <a:pt x="6316" y="14788"/>
                  </a:moveTo>
                  <a:cubicBezTo>
                    <a:pt x="6851" y="14755"/>
                    <a:pt x="9207" y="14771"/>
                    <a:pt x="9374" y="14070"/>
                  </a:cubicBezTo>
                  <a:cubicBezTo>
                    <a:pt x="9507" y="13451"/>
                    <a:pt x="6700" y="13869"/>
                    <a:pt x="6232" y="13902"/>
                  </a:cubicBezTo>
                  <a:cubicBezTo>
                    <a:pt x="5781" y="13919"/>
                    <a:pt x="2456" y="13819"/>
                    <a:pt x="2406" y="14070"/>
                  </a:cubicBezTo>
                  <a:cubicBezTo>
                    <a:pt x="2189" y="15222"/>
                    <a:pt x="4896" y="14821"/>
                    <a:pt x="5397" y="14771"/>
                  </a:cubicBezTo>
                  <a:moveTo>
                    <a:pt x="3826" y="16542"/>
                  </a:moveTo>
                  <a:cubicBezTo>
                    <a:pt x="4227" y="18146"/>
                    <a:pt x="8087" y="18063"/>
                    <a:pt x="7970" y="16392"/>
                  </a:cubicBezTo>
                  <a:cubicBezTo>
                    <a:pt x="6583" y="16442"/>
                    <a:pt x="5213" y="16492"/>
                    <a:pt x="3826" y="16542"/>
                  </a:cubicBezTo>
                  <a:cubicBezTo>
                    <a:pt x="3826" y="16542"/>
                    <a:pt x="5247" y="16492"/>
                    <a:pt x="3826" y="165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2401713" y="2106506"/>
              <a:ext cx="631490" cy="508691"/>
            </a:xfrm>
            <a:custGeom>
              <a:avLst/>
              <a:gdLst/>
              <a:ahLst/>
              <a:cxnLst/>
              <a:rect l="l" t="t" r="r" b="b"/>
              <a:pathLst>
                <a:path w="7904" h="6367" extrusionOk="0">
                  <a:moveTo>
                    <a:pt x="5281" y="1387"/>
                  </a:moveTo>
                  <a:lnTo>
                    <a:pt x="5281" y="1387"/>
                  </a:lnTo>
                  <a:cubicBezTo>
                    <a:pt x="5381" y="1738"/>
                    <a:pt x="5398" y="2189"/>
                    <a:pt x="5264" y="2406"/>
                  </a:cubicBezTo>
                  <a:cubicBezTo>
                    <a:pt x="5231" y="2456"/>
                    <a:pt x="5197" y="2490"/>
                    <a:pt x="5180" y="2507"/>
                  </a:cubicBezTo>
                  <a:cubicBezTo>
                    <a:pt x="5130" y="2456"/>
                    <a:pt x="5063" y="2306"/>
                    <a:pt x="5063" y="2122"/>
                  </a:cubicBezTo>
                  <a:cubicBezTo>
                    <a:pt x="5063" y="1855"/>
                    <a:pt x="5147" y="1604"/>
                    <a:pt x="5281" y="1387"/>
                  </a:cubicBezTo>
                  <a:close/>
                  <a:moveTo>
                    <a:pt x="2825" y="1421"/>
                  </a:moveTo>
                  <a:cubicBezTo>
                    <a:pt x="3008" y="1688"/>
                    <a:pt x="3142" y="1972"/>
                    <a:pt x="3159" y="2206"/>
                  </a:cubicBezTo>
                  <a:cubicBezTo>
                    <a:pt x="3159" y="2356"/>
                    <a:pt x="3109" y="2456"/>
                    <a:pt x="2941" y="2507"/>
                  </a:cubicBezTo>
                  <a:cubicBezTo>
                    <a:pt x="2930" y="2518"/>
                    <a:pt x="2893" y="2530"/>
                    <a:pt x="2866" y="2530"/>
                  </a:cubicBezTo>
                  <a:cubicBezTo>
                    <a:pt x="2855" y="2530"/>
                    <a:pt x="2846" y="2528"/>
                    <a:pt x="2841" y="2523"/>
                  </a:cubicBezTo>
                  <a:cubicBezTo>
                    <a:pt x="2741" y="2440"/>
                    <a:pt x="2708" y="2022"/>
                    <a:pt x="2774" y="1621"/>
                  </a:cubicBezTo>
                  <a:cubicBezTo>
                    <a:pt x="2791" y="1554"/>
                    <a:pt x="2808" y="1487"/>
                    <a:pt x="2825" y="1421"/>
                  </a:cubicBezTo>
                  <a:close/>
                  <a:moveTo>
                    <a:pt x="1579" y="0"/>
                  </a:moveTo>
                  <a:cubicBezTo>
                    <a:pt x="1214" y="0"/>
                    <a:pt x="946" y="138"/>
                    <a:pt x="769" y="268"/>
                  </a:cubicBezTo>
                  <a:cubicBezTo>
                    <a:pt x="168" y="752"/>
                    <a:pt x="1" y="1654"/>
                    <a:pt x="51" y="2289"/>
                  </a:cubicBezTo>
                  <a:cubicBezTo>
                    <a:pt x="101" y="3242"/>
                    <a:pt x="402" y="4211"/>
                    <a:pt x="853" y="5030"/>
                  </a:cubicBezTo>
                  <a:cubicBezTo>
                    <a:pt x="1037" y="5380"/>
                    <a:pt x="1271" y="5614"/>
                    <a:pt x="1488" y="5848"/>
                  </a:cubicBezTo>
                  <a:cubicBezTo>
                    <a:pt x="1605" y="5982"/>
                    <a:pt x="1738" y="6116"/>
                    <a:pt x="1855" y="6266"/>
                  </a:cubicBezTo>
                  <a:cubicBezTo>
                    <a:pt x="1906" y="6333"/>
                    <a:pt x="1972" y="6366"/>
                    <a:pt x="2056" y="6366"/>
                  </a:cubicBezTo>
                  <a:cubicBezTo>
                    <a:pt x="2106" y="6366"/>
                    <a:pt x="2156" y="6350"/>
                    <a:pt x="2206" y="6299"/>
                  </a:cubicBezTo>
                  <a:cubicBezTo>
                    <a:pt x="2323" y="6216"/>
                    <a:pt x="2340" y="6065"/>
                    <a:pt x="2256" y="5949"/>
                  </a:cubicBezTo>
                  <a:cubicBezTo>
                    <a:pt x="2123" y="5781"/>
                    <a:pt x="1989" y="5648"/>
                    <a:pt x="1855" y="5514"/>
                  </a:cubicBezTo>
                  <a:cubicBezTo>
                    <a:pt x="1638" y="5280"/>
                    <a:pt x="1454" y="5096"/>
                    <a:pt x="1304" y="4796"/>
                  </a:cubicBezTo>
                  <a:cubicBezTo>
                    <a:pt x="870" y="4027"/>
                    <a:pt x="602" y="3141"/>
                    <a:pt x="552" y="2256"/>
                  </a:cubicBezTo>
                  <a:cubicBezTo>
                    <a:pt x="519" y="1721"/>
                    <a:pt x="669" y="1003"/>
                    <a:pt x="1087" y="669"/>
                  </a:cubicBezTo>
                  <a:cubicBezTo>
                    <a:pt x="1223" y="564"/>
                    <a:pt x="1391" y="512"/>
                    <a:pt x="1584" y="512"/>
                  </a:cubicBezTo>
                  <a:cubicBezTo>
                    <a:pt x="1700" y="512"/>
                    <a:pt x="1824" y="531"/>
                    <a:pt x="1956" y="568"/>
                  </a:cubicBezTo>
                  <a:cubicBezTo>
                    <a:pt x="2056" y="602"/>
                    <a:pt x="2256" y="769"/>
                    <a:pt x="2474" y="986"/>
                  </a:cubicBezTo>
                  <a:cubicBezTo>
                    <a:pt x="2373" y="1153"/>
                    <a:pt x="2307" y="1337"/>
                    <a:pt x="2273" y="1554"/>
                  </a:cubicBezTo>
                  <a:cubicBezTo>
                    <a:pt x="2240" y="1788"/>
                    <a:pt x="2139" y="2590"/>
                    <a:pt x="2507" y="2908"/>
                  </a:cubicBezTo>
                  <a:cubicBezTo>
                    <a:pt x="2587" y="2976"/>
                    <a:pt x="2697" y="3036"/>
                    <a:pt x="2855" y="3036"/>
                  </a:cubicBezTo>
                  <a:cubicBezTo>
                    <a:pt x="2929" y="3036"/>
                    <a:pt x="3013" y="3023"/>
                    <a:pt x="3109" y="2991"/>
                  </a:cubicBezTo>
                  <a:cubicBezTo>
                    <a:pt x="3476" y="2857"/>
                    <a:pt x="3677" y="2573"/>
                    <a:pt x="3660" y="2189"/>
                  </a:cubicBezTo>
                  <a:cubicBezTo>
                    <a:pt x="3643" y="1805"/>
                    <a:pt x="3409" y="1370"/>
                    <a:pt x="3125" y="986"/>
                  </a:cubicBezTo>
                  <a:cubicBezTo>
                    <a:pt x="3226" y="886"/>
                    <a:pt x="3359" y="819"/>
                    <a:pt x="3526" y="752"/>
                  </a:cubicBezTo>
                  <a:cubicBezTo>
                    <a:pt x="3713" y="676"/>
                    <a:pt x="3926" y="631"/>
                    <a:pt x="4139" y="631"/>
                  </a:cubicBezTo>
                  <a:cubicBezTo>
                    <a:pt x="4441" y="631"/>
                    <a:pt x="4745" y="721"/>
                    <a:pt x="4980" y="936"/>
                  </a:cubicBezTo>
                  <a:cubicBezTo>
                    <a:pt x="4713" y="1253"/>
                    <a:pt x="4562" y="1671"/>
                    <a:pt x="4562" y="2122"/>
                  </a:cubicBezTo>
                  <a:cubicBezTo>
                    <a:pt x="4562" y="2490"/>
                    <a:pt x="4746" y="2924"/>
                    <a:pt x="5063" y="3025"/>
                  </a:cubicBezTo>
                  <a:cubicBezTo>
                    <a:pt x="5097" y="3032"/>
                    <a:pt x="5136" y="3038"/>
                    <a:pt x="5178" y="3038"/>
                  </a:cubicBezTo>
                  <a:cubicBezTo>
                    <a:pt x="5324" y="3038"/>
                    <a:pt x="5513" y="2968"/>
                    <a:pt x="5682" y="2657"/>
                  </a:cubicBezTo>
                  <a:cubicBezTo>
                    <a:pt x="5966" y="2223"/>
                    <a:pt x="5882" y="1471"/>
                    <a:pt x="5648" y="1003"/>
                  </a:cubicBezTo>
                  <a:cubicBezTo>
                    <a:pt x="5682" y="986"/>
                    <a:pt x="5698" y="969"/>
                    <a:pt x="5732" y="953"/>
                  </a:cubicBezTo>
                  <a:cubicBezTo>
                    <a:pt x="6017" y="800"/>
                    <a:pt x="6296" y="722"/>
                    <a:pt x="6542" y="722"/>
                  </a:cubicBezTo>
                  <a:cubicBezTo>
                    <a:pt x="6700" y="722"/>
                    <a:pt x="6844" y="754"/>
                    <a:pt x="6968" y="819"/>
                  </a:cubicBezTo>
                  <a:cubicBezTo>
                    <a:pt x="7202" y="969"/>
                    <a:pt x="7353" y="1237"/>
                    <a:pt x="7369" y="1588"/>
                  </a:cubicBezTo>
                  <a:cubicBezTo>
                    <a:pt x="7386" y="2540"/>
                    <a:pt x="6835" y="3743"/>
                    <a:pt x="6350" y="4679"/>
                  </a:cubicBezTo>
                  <a:cubicBezTo>
                    <a:pt x="6150" y="5046"/>
                    <a:pt x="5932" y="5397"/>
                    <a:pt x="5615" y="5798"/>
                  </a:cubicBezTo>
                  <a:cubicBezTo>
                    <a:pt x="5531" y="5915"/>
                    <a:pt x="5565" y="6065"/>
                    <a:pt x="5665" y="6149"/>
                  </a:cubicBezTo>
                  <a:cubicBezTo>
                    <a:pt x="5714" y="6184"/>
                    <a:pt x="5768" y="6201"/>
                    <a:pt x="5821" y="6201"/>
                  </a:cubicBezTo>
                  <a:cubicBezTo>
                    <a:pt x="5896" y="6201"/>
                    <a:pt x="5967" y="6167"/>
                    <a:pt x="6016" y="6099"/>
                  </a:cubicBezTo>
                  <a:cubicBezTo>
                    <a:pt x="6333" y="5681"/>
                    <a:pt x="6584" y="5297"/>
                    <a:pt x="6801" y="4913"/>
                  </a:cubicBezTo>
                  <a:cubicBezTo>
                    <a:pt x="7336" y="3860"/>
                    <a:pt x="7904" y="2640"/>
                    <a:pt x="7871" y="1588"/>
                  </a:cubicBezTo>
                  <a:cubicBezTo>
                    <a:pt x="7854" y="1053"/>
                    <a:pt x="7603" y="619"/>
                    <a:pt x="7202" y="385"/>
                  </a:cubicBezTo>
                  <a:cubicBezTo>
                    <a:pt x="7003" y="271"/>
                    <a:pt x="6773" y="214"/>
                    <a:pt x="6528" y="214"/>
                  </a:cubicBezTo>
                  <a:cubicBezTo>
                    <a:pt x="6197" y="214"/>
                    <a:pt x="5836" y="317"/>
                    <a:pt x="5481" y="518"/>
                  </a:cubicBezTo>
                  <a:cubicBezTo>
                    <a:pt x="5448" y="552"/>
                    <a:pt x="5398" y="568"/>
                    <a:pt x="5364" y="602"/>
                  </a:cubicBezTo>
                  <a:cubicBezTo>
                    <a:pt x="5029" y="267"/>
                    <a:pt x="4589" y="129"/>
                    <a:pt x="4152" y="129"/>
                  </a:cubicBezTo>
                  <a:cubicBezTo>
                    <a:pt x="3871" y="129"/>
                    <a:pt x="3591" y="186"/>
                    <a:pt x="3342" y="284"/>
                  </a:cubicBezTo>
                  <a:cubicBezTo>
                    <a:pt x="3125" y="368"/>
                    <a:pt x="2941" y="468"/>
                    <a:pt x="2791" y="602"/>
                  </a:cubicBezTo>
                  <a:cubicBezTo>
                    <a:pt x="2540" y="334"/>
                    <a:pt x="2273" y="134"/>
                    <a:pt x="2089" y="84"/>
                  </a:cubicBezTo>
                  <a:cubicBezTo>
                    <a:pt x="1902" y="25"/>
                    <a:pt x="1732" y="0"/>
                    <a:pt x="1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26"/>
          <p:cNvGrpSpPr/>
          <p:nvPr/>
        </p:nvGrpSpPr>
        <p:grpSpPr>
          <a:xfrm>
            <a:off x="7356239" y="641044"/>
            <a:ext cx="913200" cy="1475181"/>
            <a:chOff x="6061691" y="1784763"/>
            <a:chExt cx="913200" cy="1475181"/>
          </a:xfrm>
        </p:grpSpPr>
        <p:sp>
          <p:nvSpPr>
            <p:cNvPr id="1106" name="Google Shape;1106;p26"/>
            <p:cNvSpPr/>
            <p:nvPr/>
          </p:nvSpPr>
          <p:spPr>
            <a:xfrm>
              <a:off x="6136473" y="2484242"/>
              <a:ext cx="751652" cy="287143"/>
            </a:xfrm>
            <a:custGeom>
              <a:avLst/>
              <a:gdLst/>
              <a:ahLst/>
              <a:cxnLst/>
              <a:rect l="l" t="t" r="r" b="b"/>
              <a:pathLst>
                <a:path w="9408" h="3594" extrusionOk="0">
                  <a:moveTo>
                    <a:pt x="1" y="1"/>
                  </a:moveTo>
                  <a:cubicBezTo>
                    <a:pt x="117" y="352"/>
                    <a:pt x="268" y="703"/>
                    <a:pt x="452" y="1037"/>
                  </a:cubicBezTo>
                  <a:cubicBezTo>
                    <a:pt x="786" y="1655"/>
                    <a:pt x="1103" y="2273"/>
                    <a:pt x="1588" y="2774"/>
                  </a:cubicBezTo>
                  <a:cubicBezTo>
                    <a:pt x="2106" y="3326"/>
                    <a:pt x="2123" y="3593"/>
                    <a:pt x="2958" y="3593"/>
                  </a:cubicBezTo>
                  <a:lnTo>
                    <a:pt x="6233" y="3326"/>
                  </a:lnTo>
                  <a:cubicBezTo>
                    <a:pt x="6717" y="3292"/>
                    <a:pt x="7703" y="3393"/>
                    <a:pt x="8021" y="2958"/>
                  </a:cubicBezTo>
                  <a:cubicBezTo>
                    <a:pt x="8455" y="2340"/>
                    <a:pt x="8856" y="1705"/>
                    <a:pt x="9140" y="1003"/>
                  </a:cubicBezTo>
                  <a:cubicBezTo>
                    <a:pt x="9240" y="753"/>
                    <a:pt x="9324" y="502"/>
                    <a:pt x="9407" y="251"/>
                  </a:cubicBezTo>
                  <a:cubicBezTo>
                    <a:pt x="6266" y="201"/>
                    <a:pt x="3142" y="3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6061691" y="1784763"/>
              <a:ext cx="913200" cy="1475181"/>
            </a:xfrm>
            <a:custGeom>
              <a:avLst/>
              <a:gdLst/>
              <a:ahLst/>
              <a:cxnLst/>
              <a:rect l="l" t="t" r="r" b="b"/>
              <a:pathLst>
                <a:path w="11430" h="18464" extrusionOk="0">
                  <a:moveTo>
                    <a:pt x="9759" y="13518"/>
                  </a:moveTo>
                  <a:cubicBezTo>
                    <a:pt x="9859" y="13802"/>
                    <a:pt x="9892" y="14103"/>
                    <a:pt x="9775" y="14370"/>
                  </a:cubicBezTo>
                  <a:cubicBezTo>
                    <a:pt x="9608" y="14754"/>
                    <a:pt x="9725" y="14754"/>
                    <a:pt x="9742" y="15172"/>
                  </a:cubicBezTo>
                  <a:cubicBezTo>
                    <a:pt x="9809" y="16108"/>
                    <a:pt x="8689" y="15840"/>
                    <a:pt x="8439" y="16509"/>
                  </a:cubicBezTo>
                  <a:cubicBezTo>
                    <a:pt x="7871" y="18029"/>
                    <a:pt x="5849" y="18463"/>
                    <a:pt x="4378" y="17895"/>
                  </a:cubicBezTo>
                  <a:cubicBezTo>
                    <a:pt x="3693" y="17628"/>
                    <a:pt x="3526" y="17127"/>
                    <a:pt x="3292" y="16475"/>
                  </a:cubicBezTo>
                  <a:cubicBezTo>
                    <a:pt x="2691" y="16291"/>
                    <a:pt x="2106" y="16057"/>
                    <a:pt x="2123" y="15306"/>
                  </a:cubicBezTo>
                  <a:cubicBezTo>
                    <a:pt x="2140" y="14988"/>
                    <a:pt x="2373" y="14871"/>
                    <a:pt x="2206" y="14570"/>
                  </a:cubicBezTo>
                  <a:cubicBezTo>
                    <a:pt x="2039" y="14286"/>
                    <a:pt x="1855" y="14036"/>
                    <a:pt x="2106" y="13735"/>
                  </a:cubicBezTo>
                  <a:cubicBezTo>
                    <a:pt x="1705" y="13050"/>
                    <a:pt x="1688" y="12549"/>
                    <a:pt x="2541" y="12348"/>
                  </a:cubicBezTo>
                  <a:cubicBezTo>
                    <a:pt x="1839" y="11145"/>
                    <a:pt x="1003" y="10126"/>
                    <a:pt x="536" y="8789"/>
                  </a:cubicBezTo>
                  <a:cubicBezTo>
                    <a:pt x="1" y="7269"/>
                    <a:pt x="1" y="5564"/>
                    <a:pt x="469" y="4027"/>
                  </a:cubicBezTo>
                  <a:cubicBezTo>
                    <a:pt x="1354" y="1103"/>
                    <a:pt x="5565" y="1"/>
                    <a:pt x="8171" y="652"/>
                  </a:cubicBezTo>
                  <a:cubicBezTo>
                    <a:pt x="9408" y="970"/>
                    <a:pt x="10360" y="1822"/>
                    <a:pt x="10928" y="2941"/>
                  </a:cubicBezTo>
                  <a:cubicBezTo>
                    <a:pt x="11229" y="3526"/>
                    <a:pt x="11430" y="4144"/>
                    <a:pt x="11413" y="4813"/>
                  </a:cubicBezTo>
                  <a:cubicBezTo>
                    <a:pt x="11396" y="5481"/>
                    <a:pt x="11413" y="6417"/>
                    <a:pt x="11246" y="7052"/>
                  </a:cubicBezTo>
                  <a:cubicBezTo>
                    <a:pt x="10811" y="8589"/>
                    <a:pt x="10394" y="9959"/>
                    <a:pt x="9658" y="11379"/>
                  </a:cubicBezTo>
                  <a:cubicBezTo>
                    <a:pt x="9241" y="12181"/>
                    <a:pt x="9441" y="11847"/>
                    <a:pt x="9909" y="12315"/>
                  </a:cubicBezTo>
                  <a:cubicBezTo>
                    <a:pt x="10327" y="12732"/>
                    <a:pt x="9959" y="13150"/>
                    <a:pt x="9759" y="13518"/>
                  </a:cubicBezTo>
                  <a:cubicBezTo>
                    <a:pt x="9909" y="13919"/>
                    <a:pt x="9759" y="13518"/>
                    <a:pt x="9759" y="13518"/>
                  </a:cubicBezTo>
                  <a:close/>
                  <a:moveTo>
                    <a:pt x="7169" y="12097"/>
                  </a:moveTo>
                  <a:cubicBezTo>
                    <a:pt x="7653" y="12047"/>
                    <a:pt x="8639" y="12148"/>
                    <a:pt x="8957" y="11713"/>
                  </a:cubicBezTo>
                  <a:cubicBezTo>
                    <a:pt x="9391" y="11095"/>
                    <a:pt x="9792" y="10460"/>
                    <a:pt x="10076" y="9758"/>
                  </a:cubicBezTo>
                  <a:cubicBezTo>
                    <a:pt x="10661" y="8338"/>
                    <a:pt x="10995" y="6784"/>
                    <a:pt x="11045" y="5264"/>
                  </a:cubicBezTo>
                  <a:cubicBezTo>
                    <a:pt x="11112" y="2473"/>
                    <a:pt x="8739" y="619"/>
                    <a:pt x="6049" y="919"/>
                  </a:cubicBezTo>
                  <a:cubicBezTo>
                    <a:pt x="4713" y="1053"/>
                    <a:pt x="3393" y="1471"/>
                    <a:pt x="2357" y="2340"/>
                  </a:cubicBezTo>
                  <a:cubicBezTo>
                    <a:pt x="1204" y="3292"/>
                    <a:pt x="736" y="4228"/>
                    <a:pt x="569" y="5732"/>
                  </a:cubicBezTo>
                  <a:cubicBezTo>
                    <a:pt x="419" y="7118"/>
                    <a:pt x="719" y="8555"/>
                    <a:pt x="1388" y="9792"/>
                  </a:cubicBezTo>
                  <a:cubicBezTo>
                    <a:pt x="1722" y="10410"/>
                    <a:pt x="2039" y="11028"/>
                    <a:pt x="2524" y="11529"/>
                  </a:cubicBezTo>
                  <a:cubicBezTo>
                    <a:pt x="3042" y="12081"/>
                    <a:pt x="3059" y="12348"/>
                    <a:pt x="3894" y="12348"/>
                  </a:cubicBezTo>
                  <a:moveTo>
                    <a:pt x="3794" y="12732"/>
                  </a:moveTo>
                  <a:cubicBezTo>
                    <a:pt x="3493" y="12749"/>
                    <a:pt x="1354" y="12950"/>
                    <a:pt x="2624" y="13484"/>
                  </a:cubicBezTo>
                  <a:cubicBezTo>
                    <a:pt x="3576" y="13869"/>
                    <a:pt x="5214" y="13601"/>
                    <a:pt x="6216" y="13551"/>
                  </a:cubicBezTo>
                  <a:cubicBezTo>
                    <a:pt x="6701" y="13518"/>
                    <a:pt x="9341" y="13635"/>
                    <a:pt x="9541" y="13050"/>
                  </a:cubicBezTo>
                  <a:cubicBezTo>
                    <a:pt x="9876" y="12014"/>
                    <a:pt x="7202" y="12498"/>
                    <a:pt x="6818" y="12549"/>
                  </a:cubicBezTo>
                  <a:moveTo>
                    <a:pt x="6734" y="16057"/>
                  </a:moveTo>
                  <a:cubicBezTo>
                    <a:pt x="7119" y="16108"/>
                    <a:pt x="10110" y="15489"/>
                    <a:pt x="9191" y="14921"/>
                  </a:cubicBezTo>
                  <a:cubicBezTo>
                    <a:pt x="8823" y="14704"/>
                    <a:pt x="7553" y="15055"/>
                    <a:pt x="7135" y="15088"/>
                  </a:cubicBezTo>
                  <a:cubicBezTo>
                    <a:pt x="6317" y="15138"/>
                    <a:pt x="5515" y="15205"/>
                    <a:pt x="4713" y="15255"/>
                  </a:cubicBezTo>
                  <a:cubicBezTo>
                    <a:pt x="4161" y="15289"/>
                    <a:pt x="3593" y="15322"/>
                    <a:pt x="3059" y="15138"/>
                  </a:cubicBezTo>
                  <a:cubicBezTo>
                    <a:pt x="2307" y="14871"/>
                    <a:pt x="2407" y="15857"/>
                    <a:pt x="2958" y="16007"/>
                  </a:cubicBezTo>
                  <a:cubicBezTo>
                    <a:pt x="4128" y="16358"/>
                    <a:pt x="5531" y="16091"/>
                    <a:pt x="6734" y="16057"/>
                  </a:cubicBezTo>
                  <a:cubicBezTo>
                    <a:pt x="7302" y="16124"/>
                    <a:pt x="6734" y="16057"/>
                    <a:pt x="6734" y="16057"/>
                  </a:cubicBezTo>
                  <a:close/>
                  <a:moveTo>
                    <a:pt x="6300" y="14788"/>
                  </a:moveTo>
                  <a:cubicBezTo>
                    <a:pt x="6851" y="14737"/>
                    <a:pt x="9207" y="14771"/>
                    <a:pt x="9358" y="14069"/>
                  </a:cubicBezTo>
                  <a:cubicBezTo>
                    <a:pt x="9508" y="13451"/>
                    <a:pt x="6684" y="13852"/>
                    <a:pt x="6216" y="13885"/>
                  </a:cubicBezTo>
                  <a:cubicBezTo>
                    <a:pt x="5782" y="13919"/>
                    <a:pt x="2457" y="13818"/>
                    <a:pt x="2407" y="14052"/>
                  </a:cubicBezTo>
                  <a:cubicBezTo>
                    <a:pt x="2190" y="15222"/>
                    <a:pt x="4880" y="14804"/>
                    <a:pt x="5398" y="14771"/>
                  </a:cubicBezTo>
                  <a:moveTo>
                    <a:pt x="3810" y="16525"/>
                  </a:moveTo>
                  <a:cubicBezTo>
                    <a:pt x="4228" y="18129"/>
                    <a:pt x="8071" y="18062"/>
                    <a:pt x="7971" y="16392"/>
                  </a:cubicBezTo>
                  <a:cubicBezTo>
                    <a:pt x="6584" y="16425"/>
                    <a:pt x="5197" y="16475"/>
                    <a:pt x="3810" y="16525"/>
                  </a:cubicBezTo>
                  <a:cubicBezTo>
                    <a:pt x="3810" y="16525"/>
                    <a:pt x="5247" y="16475"/>
                    <a:pt x="3810" y="165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6203223" y="2126389"/>
              <a:ext cx="630132" cy="508691"/>
            </a:xfrm>
            <a:custGeom>
              <a:avLst/>
              <a:gdLst/>
              <a:ahLst/>
              <a:cxnLst/>
              <a:rect l="l" t="t" r="r" b="b"/>
              <a:pathLst>
                <a:path w="7887" h="6367" extrusionOk="0">
                  <a:moveTo>
                    <a:pt x="5280" y="1387"/>
                  </a:moveTo>
                  <a:cubicBezTo>
                    <a:pt x="5380" y="1738"/>
                    <a:pt x="5397" y="2189"/>
                    <a:pt x="5263" y="2406"/>
                  </a:cubicBezTo>
                  <a:cubicBezTo>
                    <a:pt x="5230" y="2456"/>
                    <a:pt x="5197" y="2490"/>
                    <a:pt x="5180" y="2506"/>
                  </a:cubicBezTo>
                  <a:cubicBezTo>
                    <a:pt x="5130" y="2456"/>
                    <a:pt x="5063" y="2306"/>
                    <a:pt x="5063" y="2122"/>
                  </a:cubicBezTo>
                  <a:cubicBezTo>
                    <a:pt x="5063" y="1855"/>
                    <a:pt x="5146" y="1604"/>
                    <a:pt x="5280" y="1387"/>
                  </a:cubicBezTo>
                  <a:close/>
                  <a:moveTo>
                    <a:pt x="2824" y="1420"/>
                  </a:moveTo>
                  <a:cubicBezTo>
                    <a:pt x="3008" y="1688"/>
                    <a:pt x="3141" y="1972"/>
                    <a:pt x="3158" y="2206"/>
                  </a:cubicBezTo>
                  <a:cubicBezTo>
                    <a:pt x="3158" y="2356"/>
                    <a:pt x="3108" y="2456"/>
                    <a:pt x="2941" y="2506"/>
                  </a:cubicBezTo>
                  <a:cubicBezTo>
                    <a:pt x="2929" y="2518"/>
                    <a:pt x="2892" y="2530"/>
                    <a:pt x="2866" y="2530"/>
                  </a:cubicBezTo>
                  <a:cubicBezTo>
                    <a:pt x="2855" y="2530"/>
                    <a:pt x="2846" y="2528"/>
                    <a:pt x="2841" y="2523"/>
                  </a:cubicBezTo>
                  <a:cubicBezTo>
                    <a:pt x="2740" y="2440"/>
                    <a:pt x="2707" y="2022"/>
                    <a:pt x="2774" y="1621"/>
                  </a:cubicBezTo>
                  <a:cubicBezTo>
                    <a:pt x="2791" y="1554"/>
                    <a:pt x="2807" y="1487"/>
                    <a:pt x="2824" y="1420"/>
                  </a:cubicBezTo>
                  <a:close/>
                  <a:moveTo>
                    <a:pt x="1578" y="0"/>
                  </a:moveTo>
                  <a:cubicBezTo>
                    <a:pt x="1213" y="0"/>
                    <a:pt x="945" y="138"/>
                    <a:pt x="769" y="268"/>
                  </a:cubicBezTo>
                  <a:cubicBezTo>
                    <a:pt x="167" y="752"/>
                    <a:pt x="0" y="1654"/>
                    <a:pt x="50" y="2289"/>
                  </a:cubicBezTo>
                  <a:cubicBezTo>
                    <a:pt x="100" y="3242"/>
                    <a:pt x="401" y="4211"/>
                    <a:pt x="852" y="5029"/>
                  </a:cubicBezTo>
                  <a:cubicBezTo>
                    <a:pt x="1036" y="5380"/>
                    <a:pt x="1270" y="5614"/>
                    <a:pt x="1487" y="5848"/>
                  </a:cubicBezTo>
                  <a:cubicBezTo>
                    <a:pt x="1604" y="5982"/>
                    <a:pt x="1738" y="6116"/>
                    <a:pt x="1855" y="6266"/>
                  </a:cubicBezTo>
                  <a:cubicBezTo>
                    <a:pt x="1905" y="6333"/>
                    <a:pt x="1972" y="6366"/>
                    <a:pt x="2055" y="6366"/>
                  </a:cubicBezTo>
                  <a:cubicBezTo>
                    <a:pt x="2106" y="6366"/>
                    <a:pt x="2156" y="6349"/>
                    <a:pt x="2206" y="6299"/>
                  </a:cubicBezTo>
                  <a:cubicBezTo>
                    <a:pt x="2306" y="6216"/>
                    <a:pt x="2339" y="6065"/>
                    <a:pt x="2239" y="5948"/>
                  </a:cubicBezTo>
                  <a:cubicBezTo>
                    <a:pt x="2106" y="5781"/>
                    <a:pt x="1972" y="5648"/>
                    <a:pt x="1838" y="5497"/>
                  </a:cubicBezTo>
                  <a:cubicBezTo>
                    <a:pt x="1621" y="5280"/>
                    <a:pt x="1437" y="5080"/>
                    <a:pt x="1287" y="4796"/>
                  </a:cubicBezTo>
                  <a:cubicBezTo>
                    <a:pt x="869" y="4027"/>
                    <a:pt x="602" y="3125"/>
                    <a:pt x="535" y="2256"/>
                  </a:cubicBezTo>
                  <a:cubicBezTo>
                    <a:pt x="501" y="1721"/>
                    <a:pt x="652" y="1003"/>
                    <a:pt x="1070" y="669"/>
                  </a:cubicBezTo>
                  <a:cubicBezTo>
                    <a:pt x="1217" y="563"/>
                    <a:pt x="1384" y="505"/>
                    <a:pt x="1575" y="505"/>
                  </a:cubicBezTo>
                  <a:cubicBezTo>
                    <a:pt x="1688" y="505"/>
                    <a:pt x="1808" y="525"/>
                    <a:pt x="1938" y="568"/>
                  </a:cubicBezTo>
                  <a:cubicBezTo>
                    <a:pt x="2055" y="602"/>
                    <a:pt x="2256" y="769"/>
                    <a:pt x="2473" y="986"/>
                  </a:cubicBezTo>
                  <a:cubicBezTo>
                    <a:pt x="2373" y="1153"/>
                    <a:pt x="2306" y="1337"/>
                    <a:pt x="2273" y="1537"/>
                  </a:cubicBezTo>
                  <a:cubicBezTo>
                    <a:pt x="2239" y="1788"/>
                    <a:pt x="2139" y="2590"/>
                    <a:pt x="2507" y="2907"/>
                  </a:cubicBezTo>
                  <a:cubicBezTo>
                    <a:pt x="2589" y="2966"/>
                    <a:pt x="2704" y="3033"/>
                    <a:pt x="2869" y="3033"/>
                  </a:cubicBezTo>
                  <a:cubicBezTo>
                    <a:pt x="2939" y="3033"/>
                    <a:pt x="3018" y="3021"/>
                    <a:pt x="3108" y="2991"/>
                  </a:cubicBezTo>
                  <a:cubicBezTo>
                    <a:pt x="3476" y="2841"/>
                    <a:pt x="3659" y="2573"/>
                    <a:pt x="3659" y="2189"/>
                  </a:cubicBezTo>
                  <a:cubicBezTo>
                    <a:pt x="3643" y="1805"/>
                    <a:pt x="3409" y="1370"/>
                    <a:pt x="3125" y="986"/>
                  </a:cubicBezTo>
                  <a:cubicBezTo>
                    <a:pt x="3225" y="886"/>
                    <a:pt x="3359" y="819"/>
                    <a:pt x="3526" y="752"/>
                  </a:cubicBezTo>
                  <a:cubicBezTo>
                    <a:pt x="3713" y="676"/>
                    <a:pt x="3925" y="631"/>
                    <a:pt x="4139" y="631"/>
                  </a:cubicBezTo>
                  <a:cubicBezTo>
                    <a:pt x="4441" y="631"/>
                    <a:pt x="4744" y="721"/>
                    <a:pt x="4979" y="936"/>
                  </a:cubicBezTo>
                  <a:cubicBezTo>
                    <a:pt x="4712" y="1253"/>
                    <a:pt x="4562" y="1671"/>
                    <a:pt x="4562" y="2122"/>
                  </a:cubicBezTo>
                  <a:cubicBezTo>
                    <a:pt x="4562" y="2490"/>
                    <a:pt x="4745" y="2924"/>
                    <a:pt x="5063" y="3008"/>
                  </a:cubicBezTo>
                  <a:cubicBezTo>
                    <a:pt x="5102" y="3021"/>
                    <a:pt x="5148" y="3030"/>
                    <a:pt x="5199" y="3030"/>
                  </a:cubicBezTo>
                  <a:cubicBezTo>
                    <a:pt x="5342" y="3030"/>
                    <a:pt x="5521" y="2953"/>
                    <a:pt x="5681" y="2657"/>
                  </a:cubicBezTo>
                  <a:cubicBezTo>
                    <a:pt x="5965" y="2222"/>
                    <a:pt x="5882" y="1471"/>
                    <a:pt x="5648" y="1003"/>
                  </a:cubicBezTo>
                  <a:cubicBezTo>
                    <a:pt x="5681" y="986"/>
                    <a:pt x="5698" y="969"/>
                    <a:pt x="5715" y="953"/>
                  </a:cubicBezTo>
                  <a:cubicBezTo>
                    <a:pt x="6006" y="792"/>
                    <a:pt x="6285" y="710"/>
                    <a:pt x="6527" y="710"/>
                  </a:cubicBezTo>
                  <a:cubicBezTo>
                    <a:pt x="6687" y="710"/>
                    <a:pt x="6831" y="746"/>
                    <a:pt x="6951" y="819"/>
                  </a:cubicBezTo>
                  <a:cubicBezTo>
                    <a:pt x="7202" y="969"/>
                    <a:pt x="7352" y="1237"/>
                    <a:pt x="7352" y="1587"/>
                  </a:cubicBezTo>
                  <a:cubicBezTo>
                    <a:pt x="7385" y="2540"/>
                    <a:pt x="6834" y="3743"/>
                    <a:pt x="6349" y="4679"/>
                  </a:cubicBezTo>
                  <a:cubicBezTo>
                    <a:pt x="6149" y="5046"/>
                    <a:pt x="5932" y="5397"/>
                    <a:pt x="5614" y="5798"/>
                  </a:cubicBezTo>
                  <a:cubicBezTo>
                    <a:pt x="5531" y="5915"/>
                    <a:pt x="5564" y="6065"/>
                    <a:pt x="5664" y="6149"/>
                  </a:cubicBezTo>
                  <a:cubicBezTo>
                    <a:pt x="5713" y="6184"/>
                    <a:pt x="5768" y="6201"/>
                    <a:pt x="5821" y="6201"/>
                  </a:cubicBezTo>
                  <a:cubicBezTo>
                    <a:pt x="5895" y="6201"/>
                    <a:pt x="5967" y="6167"/>
                    <a:pt x="6015" y="6099"/>
                  </a:cubicBezTo>
                  <a:cubicBezTo>
                    <a:pt x="6333" y="5681"/>
                    <a:pt x="6583" y="5297"/>
                    <a:pt x="6801" y="4912"/>
                  </a:cubicBezTo>
                  <a:cubicBezTo>
                    <a:pt x="7335" y="3860"/>
                    <a:pt x="7887" y="2640"/>
                    <a:pt x="7870" y="1571"/>
                  </a:cubicBezTo>
                  <a:cubicBezTo>
                    <a:pt x="7853" y="1053"/>
                    <a:pt x="7603" y="618"/>
                    <a:pt x="7202" y="384"/>
                  </a:cubicBezTo>
                  <a:cubicBezTo>
                    <a:pt x="7002" y="271"/>
                    <a:pt x="6773" y="214"/>
                    <a:pt x="6527" y="214"/>
                  </a:cubicBezTo>
                  <a:cubicBezTo>
                    <a:pt x="6196" y="214"/>
                    <a:pt x="5836" y="317"/>
                    <a:pt x="5481" y="518"/>
                  </a:cubicBezTo>
                  <a:cubicBezTo>
                    <a:pt x="5431" y="535"/>
                    <a:pt x="5397" y="568"/>
                    <a:pt x="5364" y="602"/>
                  </a:cubicBezTo>
                  <a:cubicBezTo>
                    <a:pt x="5028" y="266"/>
                    <a:pt x="4582" y="129"/>
                    <a:pt x="4144" y="129"/>
                  </a:cubicBezTo>
                  <a:cubicBezTo>
                    <a:pt x="3862" y="129"/>
                    <a:pt x="3584" y="186"/>
                    <a:pt x="3342" y="284"/>
                  </a:cubicBezTo>
                  <a:cubicBezTo>
                    <a:pt x="3125" y="368"/>
                    <a:pt x="2941" y="468"/>
                    <a:pt x="2791" y="602"/>
                  </a:cubicBezTo>
                  <a:cubicBezTo>
                    <a:pt x="2540" y="334"/>
                    <a:pt x="2273" y="134"/>
                    <a:pt x="2089" y="84"/>
                  </a:cubicBezTo>
                  <a:cubicBezTo>
                    <a:pt x="1901" y="24"/>
                    <a:pt x="1731" y="0"/>
                    <a:pt x="1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9" name="Google Shape;1109;p26"/>
          <p:cNvSpPr txBox="1"/>
          <p:nvPr/>
        </p:nvSpPr>
        <p:spPr>
          <a:xfrm>
            <a:off x="2493616" y="2644626"/>
            <a:ext cx="2431249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latin typeface="Roboto"/>
                <a:ea typeface="Roboto"/>
                <a:cs typeface="Roboto"/>
                <a:sym typeface="Roboto"/>
              </a:rPr>
              <a:t>Xử lý về hiệu ứng, hoạt cảnh </a:t>
            </a:r>
            <a:endParaRPr b="1" i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/>
          <p:cNvSpPr txBox="1"/>
          <p:nvPr/>
        </p:nvSpPr>
        <p:spPr>
          <a:xfrm>
            <a:off x="4762160" y="3004130"/>
            <a:ext cx="1591747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26"/>
          <p:cNvSpPr txBox="1"/>
          <p:nvPr/>
        </p:nvSpPr>
        <p:spPr>
          <a:xfrm>
            <a:off x="6907879" y="2605552"/>
            <a:ext cx="172707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Vẽ hình</a:t>
            </a:r>
            <a:endParaRPr b="1" i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26"/>
          <p:cNvSpPr txBox="1"/>
          <p:nvPr/>
        </p:nvSpPr>
        <p:spPr>
          <a:xfrm>
            <a:off x="537045" y="2644628"/>
            <a:ext cx="1598221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Thay đổi ngoại hình</a:t>
            </a:r>
            <a:endParaRPr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26"/>
          <p:cNvSpPr/>
          <p:nvPr/>
        </p:nvSpPr>
        <p:spPr>
          <a:xfrm>
            <a:off x="742437" y="2402029"/>
            <a:ext cx="844057" cy="357315"/>
          </a:xfrm>
          <a:custGeom>
            <a:avLst/>
            <a:gdLst/>
            <a:ahLst/>
            <a:cxnLst/>
            <a:rect l="l" t="t" r="r" b="b"/>
            <a:pathLst>
              <a:path w="56308" h="29995" extrusionOk="0">
                <a:moveTo>
                  <a:pt x="25997" y="0"/>
                </a:moveTo>
                <a:cubicBezTo>
                  <a:pt x="25091" y="0"/>
                  <a:pt x="24186" y="26"/>
                  <a:pt x="23284" y="84"/>
                </a:cubicBezTo>
                <a:cubicBezTo>
                  <a:pt x="20982" y="251"/>
                  <a:pt x="18647" y="251"/>
                  <a:pt x="16312" y="351"/>
                </a:cubicBezTo>
                <a:cubicBezTo>
                  <a:pt x="14845" y="418"/>
                  <a:pt x="13377" y="618"/>
                  <a:pt x="11909" y="785"/>
                </a:cubicBezTo>
                <a:cubicBezTo>
                  <a:pt x="10869" y="904"/>
                  <a:pt x="9855" y="1234"/>
                  <a:pt x="8798" y="1234"/>
                </a:cubicBezTo>
                <a:cubicBezTo>
                  <a:pt x="8668" y="1234"/>
                  <a:pt x="8538" y="1229"/>
                  <a:pt x="8407" y="1218"/>
                </a:cubicBezTo>
                <a:cubicBezTo>
                  <a:pt x="8240" y="1198"/>
                  <a:pt x="8075" y="1188"/>
                  <a:pt x="7911" y="1188"/>
                </a:cubicBezTo>
                <a:cubicBezTo>
                  <a:pt x="6763" y="1188"/>
                  <a:pt x="5680" y="1648"/>
                  <a:pt x="4571" y="1852"/>
                </a:cubicBezTo>
                <a:cubicBezTo>
                  <a:pt x="3436" y="2019"/>
                  <a:pt x="2536" y="2519"/>
                  <a:pt x="1735" y="3420"/>
                </a:cubicBezTo>
                <a:cubicBezTo>
                  <a:pt x="1101" y="4120"/>
                  <a:pt x="701" y="4854"/>
                  <a:pt x="668" y="5688"/>
                </a:cubicBezTo>
                <a:cubicBezTo>
                  <a:pt x="601" y="7856"/>
                  <a:pt x="268" y="9991"/>
                  <a:pt x="268" y="12160"/>
                </a:cubicBezTo>
                <a:cubicBezTo>
                  <a:pt x="268" y="12360"/>
                  <a:pt x="268" y="12560"/>
                  <a:pt x="234" y="12760"/>
                </a:cubicBezTo>
                <a:cubicBezTo>
                  <a:pt x="1" y="14795"/>
                  <a:pt x="101" y="16830"/>
                  <a:pt x="167" y="18864"/>
                </a:cubicBezTo>
                <a:cubicBezTo>
                  <a:pt x="234" y="20599"/>
                  <a:pt x="501" y="22267"/>
                  <a:pt x="634" y="24001"/>
                </a:cubicBezTo>
                <a:cubicBezTo>
                  <a:pt x="801" y="25703"/>
                  <a:pt x="1368" y="27270"/>
                  <a:pt x="2336" y="28671"/>
                </a:cubicBezTo>
                <a:cubicBezTo>
                  <a:pt x="2803" y="29405"/>
                  <a:pt x="3436" y="29906"/>
                  <a:pt x="4337" y="29972"/>
                </a:cubicBezTo>
                <a:cubicBezTo>
                  <a:pt x="4600" y="29986"/>
                  <a:pt x="4856" y="29994"/>
                  <a:pt x="5112" y="29994"/>
                </a:cubicBezTo>
                <a:cubicBezTo>
                  <a:pt x="5474" y="29994"/>
                  <a:pt x="5834" y="29978"/>
                  <a:pt x="6205" y="29939"/>
                </a:cubicBezTo>
                <a:cubicBezTo>
                  <a:pt x="7006" y="29839"/>
                  <a:pt x="7840" y="29672"/>
                  <a:pt x="8640" y="29672"/>
                </a:cubicBezTo>
                <a:cubicBezTo>
                  <a:pt x="10542" y="29672"/>
                  <a:pt x="12410" y="29439"/>
                  <a:pt x="14311" y="29372"/>
                </a:cubicBezTo>
                <a:cubicBezTo>
                  <a:pt x="16246" y="29305"/>
                  <a:pt x="18180" y="29105"/>
                  <a:pt x="20148" y="29105"/>
                </a:cubicBezTo>
                <a:cubicBezTo>
                  <a:pt x="21383" y="29105"/>
                  <a:pt x="22617" y="28938"/>
                  <a:pt x="23851" y="28872"/>
                </a:cubicBezTo>
                <a:cubicBezTo>
                  <a:pt x="25953" y="28771"/>
                  <a:pt x="28021" y="28638"/>
                  <a:pt x="30122" y="28571"/>
                </a:cubicBezTo>
                <a:cubicBezTo>
                  <a:pt x="30483" y="28565"/>
                  <a:pt x="30843" y="28563"/>
                  <a:pt x="31203" y="28563"/>
                </a:cubicBezTo>
                <a:cubicBezTo>
                  <a:pt x="32878" y="28563"/>
                  <a:pt x="34552" y="28622"/>
                  <a:pt x="36227" y="28705"/>
                </a:cubicBezTo>
                <a:cubicBezTo>
                  <a:pt x="36740" y="28740"/>
                  <a:pt x="37250" y="28754"/>
                  <a:pt x="37760" y="28754"/>
                </a:cubicBezTo>
                <a:cubicBezTo>
                  <a:pt x="39172" y="28754"/>
                  <a:pt x="40576" y="28645"/>
                  <a:pt x="41997" y="28571"/>
                </a:cubicBezTo>
                <a:cubicBezTo>
                  <a:pt x="42303" y="28560"/>
                  <a:pt x="42608" y="28555"/>
                  <a:pt x="42913" y="28555"/>
                </a:cubicBezTo>
                <a:cubicBezTo>
                  <a:pt x="44071" y="28555"/>
                  <a:pt x="45228" y="28621"/>
                  <a:pt x="46385" y="28621"/>
                </a:cubicBezTo>
                <a:cubicBezTo>
                  <a:pt x="46691" y="28621"/>
                  <a:pt x="46996" y="28616"/>
                  <a:pt x="47301" y="28605"/>
                </a:cubicBezTo>
                <a:cubicBezTo>
                  <a:pt x="49102" y="28538"/>
                  <a:pt x="50837" y="28138"/>
                  <a:pt x="52572" y="27571"/>
                </a:cubicBezTo>
                <a:cubicBezTo>
                  <a:pt x="53439" y="27304"/>
                  <a:pt x="54006" y="26703"/>
                  <a:pt x="54440" y="25936"/>
                </a:cubicBezTo>
                <a:cubicBezTo>
                  <a:pt x="55540" y="24068"/>
                  <a:pt x="55507" y="22033"/>
                  <a:pt x="55474" y="19999"/>
                </a:cubicBezTo>
                <a:cubicBezTo>
                  <a:pt x="55474" y="19832"/>
                  <a:pt x="55374" y="19665"/>
                  <a:pt x="55374" y="19465"/>
                </a:cubicBezTo>
                <a:cubicBezTo>
                  <a:pt x="55540" y="17964"/>
                  <a:pt x="55607" y="16429"/>
                  <a:pt x="55740" y="14895"/>
                </a:cubicBezTo>
                <a:cubicBezTo>
                  <a:pt x="55974" y="12860"/>
                  <a:pt x="56207" y="10859"/>
                  <a:pt x="56074" y="8824"/>
                </a:cubicBezTo>
                <a:cubicBezTo>
                  <a:pt x="56074" y="8590"/>
                  <a:pt x="56074" y="8323"/>
                  <a:pt x="56107" y="8090"/>
                </a:cubicBezTo>
                <a:cubicBezTo>
                  <a:pt x="56308" y="6789"/>
                  <a:pt x="56207" y="5455"/>
                  <a:pt x="55907" y="4154"/>
                </a:cubicBezTo>
                <a:cubicBezTo>
                  <a:pt x="55774" y="3453"/>
                  <a:pt x="55407" y="2920"/>
                  <a:pt x="54873" y="2453"/>
                </a:cubicBezTo>
                <a:cubicBezTo>
                  <a:pt x="54573" y="2186"/>
                  <a:pt x="54239" y="1886"/>
                  <a:pt x="53872" y="1719"/>
                </a:cubicBezTo>
                <a:cubicBezTo>
                  <a:pt x="53205" y="1419"/>
                  <a:pt x="52605" y="918"/>
                  <a:pt x="51804" y="885"/>
                </a:cubicBezTo>
                <a:cubicBezTo>
                  <a:pt x="49269" y="751"/>
                  <a:pt x="46767" y="585"/>
                  <a:pt x="44266" y="518"/>
                </a:cubicBezTo>
                <a:cubicBezTo>
                  <a:pt x="39829" y="418"/>
                  <a:pt x="35426" y="551"/>
                  <a:pt x="30989" y="218"/>
                </a:cubicBezTo>
                <a:cubicBezTo>
                  <a:pt x="29344" y="88"/>
                  <a:pt x="27671" y="0"/>
                  <a:pt x="25997" y="0"/>
                </a:cubicBezTo>
                <a:close/>
              </a:path>
            </a:pathLst>
          </a:custGeom>
          <a:solidFill>
            <a:srgbClr val="6050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LOOKS</a:t>
            </a:r>
            <a:endParaRPr sz="1600" b="1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26"/>
          <p:cNvSpPr/>
          <p:nvPr/>
        </p:nvSpPr>
        <p:spPr>
          <a:xfrm>
            <a:off x="2682026" y="2402029"/>
            <a:ext cx="1546101" cy="357315"/>
          </a:xfrm>
          <a:custGeom>
            <a:avLst/>
            <a:gdLst/>
            <a:ahLst/>
            <a:cxnLst/>
            <a:rect l="l" t="t" r="r" b="b"/>
            <a:pathLst>
              <a:path w="56308" h="29995" extrusionOk="0">
                <a:moveTo>
                  <a:pt x="25997" y="0"/>
                </a:moveTo>
                <a:cubicBezTo>
                  <a:pt x="25091" y="0"/>
                  <a:pt x="24186" y="26"/>
                  <a:pt x="23284" y="84"/>
                </a:cubicBezTo>
                <a:cubicBezTo>
                  <a:pt x="20982" y="251"/>
                  <a:pt x="18647" y="251"/>
                  <a:pt x="16312" y="351"/>
                </a:cubicBezTo>
                <a:cubicBezTo>
                  <a:pt x="14845" y="418"/>
                  <a:pt x="13377" y="618"/>
                  <a:pt x="11909" y="785"/>
                </a:cubicBezTo>
                <a:cubicBezTo>
                  <a:pt x="10869" y="904"/>
                  <a:pt x="9855" y="1234"/>
                  <a:pt x="8798" y="1234"/>
                </a:cubicBezTo>
                <a:cubicBezTo>
                  <a:pt x="8668" y="1234"/>
                  <a:pt x="8538" y="1229"/>
                  <a:pt x="8407" y="1218"/>
                </a:cubicBezTo>
                <a:cubicBezTo>
                  <a:pt x="8240" y="1198"/>
                  <a:pt x="8075" y="1188"/>
                  <a:pt x="7911" y="1188"/>
                </a:cubicBezTo>
                <a:cubicBezTo>
                  <a:pt x="6763" y="1188"/>
                  <a:pt x="5680" y="1648"/>
                  <a:pt x="4571" y="1852"/>
                </a:cubicBezTo>
                <a:cubicBezTo>
                  <a:pt x="3436" y="2019"/>
                  <a:pt x="2536" y="2519"/>
                  <a:pt x="1735" y="3420"/>
                </a:cubicBezTo>
                <a:cubicBezTo>
                  <a:pt x="1101" y="4120"/>
                  <a:pt x="701" y="4854"/>
                  <a:pt x="668" y="5688"/>
                </a:cubicBezTo>
                <a:cubicBezTo>
                  <a:pt x="601" y="7856"/>
                  <a:pt x="268" y="9991"/>
                  <a:pt x="268" y="12160"/>
                </a:cubicBezTo>
                <a:cubicBezTo>
                  <a:pt x="268" y="12360"/>
                  <a:pt x="268" y="12560"/>
                  <a:pt x="234" y="12760"/>
                </a:cubicBezTo>
                <a:cubicBezTo>
                  <a:pt x="1" y="14795"/>
                  <a:pt x="101" y="16830"/>
                  <a:pt x="167" y="18864"/>
                </a:cubicBezTo>
                <a:cubicBezTo>
                  <a:pt x="234" y="20599"/>
                  <a:pt x="501" y="22267"/>
                  <a:pt x="634" y="24001"/>
                </a:cubicBezTo>
                <a:cubicBezTo>
                  <a:pt x="801" y="25703"/>
                  <a:pt x="1368" y="27270"/>
                  <a:pt x="2336" y="28671"/>
                </a:cubicBezTo>
                <a:cubicBezTo>
                  <a:pt x="2803" y="29405"/>
                  <a:pt x="3436" y="29906"/>
                  <a:pt x="4337" y="29972"/>
                </a:cubicBezTo>
                <a:cubicBezTo>
                  <a:pt x="4600" y="29986"/>
                  <a:pt x="4856" y="29994"/>
                  <a:pt x="5112" y="29994"/>
                </a:cubicBezTo>
                <a:cubicBezTo>
                  <a:pt x="5474" y="29994"/>
                  <a:pt x="5834" y="29978"/>
                  <a:pt x="6205" y="29939"/>
                </a:cubicBezTo>
                <a:cubicBezTo>
                  <a:pt x="7006" y="29839"/>
                  <a:pt x="7840" y="29672"/>
                  <a:pt x="8640" y="29672"/>
                </a:cubicBezTo>
                <a:cubicBezTo>
                  <a:pt x="10542" y="29672"/>
                  <a:pt x="12410" y="29439"/>
                  <a:pt x="14311" y="29372"/>
                </a:cubicBezTo>
                <a:cubicBezTo>
                  <a:pt x="16246" y="29305"/>
                  <a:pt x="18180" y="29105"/>
                  <a:pt x="20148" y="29105"/>
                </a:cubicBezTo>
                <a:cubicBezTo>
                  <a:pt x="21383" y="29105"/>
                  <a:pt x="22617" y="28938"/>
                  <a:pt x="23851" y="28872"/>
                </a:cubicBezTo>
                <a:cubicBezTo>
                  <a:pt x="25953" y="28771"/>
                  <a:pt x="28021" y="28638"/>
                  <a:pt x="30122" y="28571"/>
                </a:cubicBezTo>
                <a:cubicBezTo>
                  <a:pt x="30483" y="28565"/>
                  <a:pt x="30843" y="28563"/>
                  <a:pt x="31203" y="28563"/>
                </a:cubicBezTo>
                <a:cubicBezTo>
                  <a:pt x="32878" y="28563"/>
                  <a:pt x="34552" y="28622"/>
                  <a:pt x="36227" y="28705"/>
                </a:cubicBezTo>
                <a:cubicBezTo>
                  <a:pt x="36740" y="28740"/>
                  <a:pt x="37250" y="28754"/>
                  <a:pt x="37760" y="28754"/>
                </a:cubicBezTo>
                <a:cubicBezTo>
                  <a:pt x="39172" y="28754"/>
                  <a:pt x="40576" y="28645"/>
                  <a:pt x="41997" y="28571"/>
                </a:cubicBezTo>
                <a:cubicBezTo>
                  <a:pt x="42303" y="28560"/>
                  <a:pt x="42608" y="28555"/>
                  <a:pt x="42913" y="28555"/>
                </a:cubicBezTo>
                <a:cubicBezTo>
                  <a:pt x="44071" y="28555"/>
                  <a:pt x="45228" y="28621"/>
                  <a:pt x="46385" y="28621"/>
                </a:cubicBezTo>
                <a:cubicBezTo>
                  <a:pt x="46691" y="28621"/>
                  <a:pt x="46996" y="28616"/>
                  <a:pt x="47301" y="28605"/>
                </a:cubicBezTo>
                <a:cubicBezTo>
                  <a:pt x="49102" y="28538"/>
                  <a:pt x="50837" y="28138"/>
                  <a:pt x="52572" y="27571"/>
                </a:cubicBezTo>
                <a:cubicBezTo>
                  <a:pt x="53439" y="27304"/>
                  <a:pt x="54006" y="26703"/>
                  <a:pt x="54440" y="25936"/>
                </a:cubicBezTo>
                <a:cubicBezTo>
                  <a:pt x="55540" y="24068"/>
                  <a:pt x="55507" y="22033"/>
                  <a:pt x="55474" y="19999"/>
                </a:cubicBezTo>
                <a:cubicBezTo>
                  <a:pt x="55474" y="19832"/>
                  <a:pt x="55374" y="19665"/>
                  <a:pt x="55374" y="19465"/>
                </a:cubicBezTo>
                <a:cubicBezTo>
                  <a:pt x="55540" y="17964"/>
                  <a:pt x="55607" y="16429"/>
                  <a:pt x="55740" y="14895"/>
                </a:cubicBezTo>
                <a:cubicBezTo>
                  <a:pt x="55974" y="12860"/>
                  <a:pt x="56207" y="10859"/>
                  <a:pt x="56074" y="8824"/>
                </a:cubicBezTo>
                <a:cubicBezTo>
                  <a:pt x="56074" y="8590"/>
                  <a:pt x="56074" y="8323"/>
                  <a:pt x="56107" y="8090"/>
                </a:cubicBezTo>
                <a:cubicBezTo>
                  <a:pt x="56308" y="6789"/>
                  <a:pt x="56207" y="5455"/>
                  <a:pt x="55907" y="4154"/>
                </a:cubicBezTo>
                <a:cubicBezTo>
                  <a:pt x="55774" y="3453"/>
                  <a:pt x="55407" y="2920"/>
                  <a:pt x="54873" y="2453"/>
                </a:cubicBezTo>
                <a:cubicBezTo>
                  <a:pt x="54573" y="2186"/>
                  <a:pt x="54239" y="1886"/>
                  <a:pt x="53872" y="1719"/>
                </a:cubicBezTo>
                <a:cubicBezTo>
                  <a:pt x="53205" y="1419"/>
                  <a:pt x="52605" y="918"/>
                  <a:pt x="51804" y="885"/>
                </a:cubicBezTo>
                <a:cubicBezTo>
                  <a:pt x="49269" y="751"/>
                  <a:pt x="46767" y="585"/>
                  <a:pt x="44266" y="518"/>
                </a:cubicBezTo>
                <a:cubicBezTo>
                  <a:pt x="39829" y="418"/>
                  <a:pt x="35426" y="551"/>
                  <a:pt x="30989" y="218"/>
                </a:cubicBezTo>
                <a:cubicBezTo>
                  <a:pt x="29344" y="88"/>
                  <a:pt x="27671" y="0"/>
                  <a:pt x="25997" y="0"/>
                </a:cubicBezTo>
                <a:close/>
              </a:path>
            </a:pathLst>
          </a:custGeom>
          <a:solidFill>
            <a:srgbClr val="0EC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FEFEFE"/>
                </a:solidFill>
                <a:latin typeface="Roboto"/>
                <a:ea typeface="Roboto"/>
                <a:sym typeface="Roboto"/>
              </a:rPr>
              <a:t>ANIMATION</a:t>
            </a:r>
            <a:endParaRPr sz="1400">
              <a:solidFill>
                <a:srgbClr val="FEFEFE"/>
              </a:solidFill>
            </a:endParaRPr>
          </a:p>
        </p:txBody>
      </p:sp>
      <p:sp>
        <p:nvSpPr>
          <p:cNvPr id="1116" name="Google Shape;1116;p26"/>
          <p:cNvSpPr/>
          <p:nvPr/>
        </p:nvSpPr>
        <p:spPr>
          <a:xfrm>
            <a:off x="5101208" y="2402029"/>
            <a:ext cx="1065130" cy="357315"/>
          </a:xfrm>
          <a:custGeom>
            <a:avLst/>
            <a:gdLst/>
            <a:ahLst/>
            <a:cxnLst/>
            <a:rect l="l" t="t" r="r" b="b"/>
            <a:pathLst>
              <a:path w="56308" h="29995" extrusionOk="0">
                <a:moveTo>
                  <a:pt x="25997" y="0"/>
                </a:moveTo>
                <a:cubicBezTo>
                  <a:pt x="25091" y="0"/>
                  <a:pt x="24186" y="26"/>
                  <a:pt x="23284" y="84"/>
                </a:cubicBezTo>
                <a:cubicBezTo>
                  <a:pt x="20982" y="251"/>
                  <a:pt x="18647" y="251"/>
                  <a:pt x="16312" y="351"/>
                </a:cubicBezTo>
                <a:cubicBezTo>
                  <a:pt x="14845" y="418"/>
                  <a:pt x="13377" y="618"/>
                  <a:pt x="11909" y="785"/>
                </a:cubicBezTo>
                <a:cubicBezTo>
                  <a:pt x="10869" y="904"/>
                  <a:pt x="9855" y="1234"/>
                  <a:pt x="8798" y="1234"/>
                </a:cubicBezTo>
                <a:cubicBezTo>
                  <a:pt x="8668" y="1234"/>
                  <a:pt x="8538" y="1229"/>
                  <a:pt x="8407" y="1218"/>
                </a:cubicBezTo>
                <a:cubicBezTo>
                  <a:pt x="8240" y="1198"/>
                  <a:pt x="8075" y="1188"/>
                  <a:pt x="7911" y="1188"/>
                </a:cubicBezTo>
                <a:cubicBezTo>
                  <a:pt x="6763" y="1188"/>
                  <a:pt x="5680" y="1648"/>
                  <a:pt x="4571" y="1852"/>
                </a:cubicBezTo>
                <a:cubicBezTo>
                  <a:pt x="3436" y="2019"/>
                  <a:pt x="2536" y="2519"/>
                  <a:pt x="1735" y="3420"/>
                </a:cubicBezTo>
                <a:cubicBezTo>
                  <a:pt x="1101" y="4120"/>
                  <a:pt x="701" y="4854"/>
                  <a:pt x="668" y="5688"/>
                </a:cubicBezTo>
                <a:cubicBezTo>
                  <a:pt x="601" y="7856"/>
                  <a:pt x="268" y="9991"/>
                  <a:pt x="268" y="12160"/>
                </a:cubicBezTo>
                <a:cubicBezTo>
                  <a:pt x="268" y="12360"/>
                  <a:pt x="268" y="12560"/>
                  <a:pt x="234" y="12760"/>
                </a:cubicBezTo>
                <a:cubicBezTo>
                  <a:pt x="1" y="14795"/>
                  <a:pt x="101" y="16830"/>
                  <a:pt x="167" y="18864"/>
                </a:cubicBezTo>
                <a:cubicBezTo>
                  <a:pt x="234" y="20599"/>
                  <a:pt x="501" y="22267"/>
                  <a:pt x="634" y="24001"/>
                </a:cubicBezTo>
                <a:cubicBezTo>
                  <a:pt x="801" y="25703"/>
                  <a:pt x="1368" y="27270"/>
                  <a:pt x="2336" y="28671"/>
                </a:cubicBezTo>
                <a:cubicBezTo>
                  <a:pt x="2803" y="29405"/>
                  <a:pt x="3436" y="29906"/>
                  <a:pt x="4337" y="29972"/>
                </a:cubicBezTo>
                <a:cubicBezTo>
                  <a:pt x="4600" y="29986"/>
                  <a:pt x="4856" y="29994"/>
                  <a:pt x="5112" y="29994"/>
                </a:cubicBezTo>
                <a:cubicBezTo>
                  <a:pt x="5474" y="29994"/>
                  <a:pt x="5834" y="29978"/>
                  <a:pt x="6205" y="29939"/>
                </a:cubicBezTo>
                <a:cubicBezTo>
                  <a:pt x="7006" y="29839"/>
                  <a:pt x="7840" y="29672"/>
                  <a:pt x="8640" y="29672"/>
                </a:cubicBezTo>
                <a:cubicBezTo>
                  <a:pt x="10542" y="29672"/>
                  <a:pt x="12410" y="29439"/>
                  <a:pt x="14311" y="29372"/>
                </a:cubicBezTo>
                <a:cubicBezTo>
                  <a:pt x="16246" y="29305"/>
                  <a:pt x="18180" y="29105"/>
                  <a:pt x="20148" y="29105"/>
                </a:cubicBezTo>
                <a:cubicBezTo>
                  <a:pt x="21383" y="29105"/>
                  <a:pt x="22617" y="28938"/>
                  <a:pt x="23851" y="28872"/>
                </a:cubicBezTo>
                <a:cubicBezTo>
                  <a:pt x="25953" y="28771"/>
                  <a:pt x="28021" y="28638"/>
                  <a:pt x="30122" y="28571"/>
                </a:cubicBezTo>
                <a:cubicBezTo>
                  <a:pt x="30483" y="28565"/>
                  <a:pt x="30843" y="28563"/>
                  <a:pt x="31203" y="28563"/>
                </a:cubicBezTo>
                <a:cubicBezTo>
                  <a:pt x="32878" y="28563"/>
                  <a:pt x="34552" y="28622"/>
                  <a:pt x="36227" y="28705"/>
                </a:cubicBezTo>
                <a:cubicBezTo>
                  <a:pt x="36740" y="28740"/>
                  <a:pt x="37250" y="28754"/>
                  <a:pt x="37760" y="28754"/>
                </a:cubicBezTo>
                <a:cubicBezTo>
                  <a:pt x="39172" y="28754"/>
                  <a:pt x="40576" y="28645"/>
                  <a:pt x="41997" y="28571"/>
                </a:cubicBezTo>
                <a:cubicBezTo>
                  <a:pt x="42303" y="28560"/>
                  <a:pt x="42608" y="28555"/>
                  <a:pt x="42913" y="28555"/>
                </a:cubicBezTo>
                <a:cubicBezTo>
                  <a:pt x="44071" y="28555"/>
                  <a:pt x="45228" y="28621"/>
                  <a:pt x="46385" y="28621"/>
                </a:cubicBezTo>
                <a:cubicBezTo>
                  <a:pt x="46691" y="28621"/>
                  <a:pt x="46996" y="28616"/>
                  <a:pt x="47301" y="28605"/>
                </a:cubicBezTo>
                <a:cubicBezTo>
                  <a:pt x="49102" y="28538"/>
                  <a:pt x="50837" y="28138"/>
                  <a:pt x="52572" y="27571"/>
                </a:cubicBezTo>
                <a:cubicBezTo>
                  <a:pt x="53439" y="27304"/>
                  <a:pt x="54006" y="26703"/>
                  <a:pt x="54440" y="25936"/>
                </a:cubicBezTo>
                <a:cubicBezTo>
                  <a:pt x="55540" y="24068"/>
                  <a:pt x="55507" y="22033"/>
                  <a:pt x="55474" y="19999"/>
                </a:cubicBezTo>
                <a:cubicBezTo>
                  <a:pt x="55474" y="19832"/>
                  <a:pt x="55374" y="19665"/>
                  <a:pt x="55374" y="19465"/>
                </a:cubicBezTo>
                <a:cubicBezTo>
                  <a:pt x="55540" y="17964"/>
                  <a:pt x="55607" y="16429"/>
                  <a:pt x="55740" y="14895"/>
                </a:cubicBezTo>
                <a:cubicBezTo>
                  <a:pt x="55974" y="12860"/>
                  <a:pt x="56207" y="10859"/>
                  <a:pt x="56074" y="8824"/>
                </a:cubicBezTo>
                <a:cubicBezTo>
                  <a:pt x="56074" y="8590"/>
                  <a:pt x="56074" y="8323"/>
                  <a:pt x="56107" y="8090"/>
                </a:cubicBezTo>
                <a:cubicBezTo>
                  <a:pt x="56308" y="6789"/>
                  <a:pt x="56207" y="5455"/>
                  <a:pt x="55907" y="4154"/>
                </a:cubicBezTo>
                <a:cubicBezTo>
                  <a:pt x="55774" y="3453"/>
                  <a:pt x="55407" y="2920"/>
                  <a:pt x="54873" y="2453"/>
                </a:cubicBezTo>
                <a:cubicBezTo>
                  <a:pt x="54573" y="2186"/>
                  <a:pt x="54239" y="1886"/>
                  <a:pt x="53872" y="1719"/>
                </a:cubicBezTo>
                <a:cubicBezTo>
                  <a:pt x="53205" y="1419"/>
                  <a:pt x="52605" y="918"/>
                  <a:pt x="51804" y="885"/>
                </a:cubicBezTo>
                <a:cubicBezTo>
                  <a:pt x="49269" y="751"/>
                  <a:pt x="46767" y="585"/>
                  <a:pt x="44266" y="518"/>
                </a:cubicBezTo>
                <a:cubicBezTo>
                  <a:pt x="39829" y="418"/>
                  <a:pt x="35426" y="551"/>
                  <a:pt x="30989" y="218"/>
                </a:cubicBezTo>
                <a:cubicBezTo>
                  <a:pt x="29344" y="88"/>
                  <a:pt x="27671" y="0"/>
                  <a:pt x="25997" y="0"/>
                </a:cubicBezTo>
                <a:close/>
              </a:path>
            </a:pathLst>
          </a:custGeom>
          <a:solidFill>
            <a:srgbClr val="145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FEFEFE"/>
                </a:solidFill>
                <a:latin typeface="Roboto"/>
                <a:ea typeface="Roboto"/>
                <a:sym typeface="Roboto"/>
              </a:rPr>
              <a:t>MOTION</a:t>
            </a:r>
            <a:endParaRPr sz="1400">
              <a:solidFill>
                <a:srgbClr val="FEFEFE"/>
              </a:solidFill>
            </a:endParaRPr>
          </a:p>
        </p:txBody>
      </p:sp>
      <p:sp>
        <p:nvSpPr>
          <p:cNvPr id="1117" name="Google Shape;1117;p26"/>
          <p:cNvSpPr/>
          <p:nvPr/>
        </p:nvSpPr>
        <p:spPr>
          <a:xfrm>
            <a:off x="7390798" y="2409844"/>
            <a:ext cx="844057" cy="357315"/>
          </a:xfrm>
          <a:custGeom>
            <a:avLst/>
            <a:gdLst/>
            <a:ahLst/>
            <a:cxnLst/>
            <a:rect l="l" t="t" r="r" b="b"/>
            <a:pathLst>
              <a:path w="56308" h="29995" extrusionOk="0">
                <a:moveTo>
                  <a:pt x="25997" y="0"/>
                </a:moveTo>
                <a:cubicBezTo>
                  <a:pt x="25091" y="0"/>
                  <a:pt x="24186" y="26"/>
                  <a:pt x="23284" y="84"/>
                </a:cubicBezTo>
                <a:cubicBezTo>
                  <a:pt x="20982" y="251"/>
                  <a:pt x="18647" y="251"/>
                  <a:pt x="16312" y="351"/>
                </a:cubicBezTo>
                <a:cubicBezTo>
                  <a:pt x="14845" y="418"/>
                  <a:pt x="13377" y="618"/>
                  <a:pt x="11909" y="785"/>
                </a:cubicBezTo>
                <a:cubicBezTo>
                  <a:pt x="10869" y="904"/>
                  <a:pt x="9855" y="1234"/>
                  <a:pt x="8798" y="1234"/>
                </a:cubicBezTo>
                <a:cubicBezTo>
                  <a:pt x="8668" y="1234"/>
                  <a:pt x="8538" y="1229"/>
                  <a:pt x="8407" y="1218"/>
                </a:cubicBezTo>
                <a:cubicBezTo>
                  <a:pt x="8240" y="1198"/>
                  <a:pt x="8075" y="1188"/>
                  <a:pt x="7911" y="1188"/>
                </a:cubicBezTo>
                <a:cubicBezTo>
                  <a:pt x="6763" y="1188"/>
                  <a:pt x="5680" y="1648"/>
                  <a:pt x="4571" y="1852"/>
                </a:cubicBezTo>
                <a:cubicBezTo>
                  <a:pt x="3436" y="2019"/>
                  <a:pt x="2536" y="2519"/>
                  <a:pt x="1735" y="3420"/>
                </a:cubicBezTo>
                <a:cubicBezTo>
                  <a:pt x="1101" y="4120"/>
                  <a:pt x="701" y="4854"/>
                  <a:pt x="668" y="5688"/>
                </a:cubicBezTo>
                <a:cubicBezTo>
                  <a:pt x="601" y="7856"/>
                  <a:pt x="268" y="9991"/>
                  <a:pt x="268" y="12160"/>
                </a:cubicBezTo>
                <a:cubicBezTo>
                  <a:pt x="268" y="12360"/>
                  <a:pt x="268" y="12560"/>
                  <a:pt x="234" y="12760"/>
                </a:cubicBezTo>
                <a:cubicBezTo>
                  <a:pt x="1" y="14795"/>
                  <a:pt x="101" y="16830"/>
                  <a:pt x="167" y="18864"/>
                </a:cubicBezTo>
                <a:cubicBezTo>
                  <a:pt x="234" y="20599"/>
                  <a:pt x="501" y="22267"/>
                  <a:pt x="634" y="24001"/>
                </a:cubicBezTo>
                <a:cubicBezTo>
                  <a:pt x="801" y="25703"/>
                  <a:pt x="1368" y="27270"/>
                  <a:pt x="2336" y="28671"/>
                </a:cubicBezTo>
                <a:cubicBezTo>
                  <a:pt x="2803" y="29405"/>
                  <a:pt x="3436" y="29906"/>
                  <a:pt x="4337" y="29972"/>
                </a:cubicBezTo>
                <a:cubicBezTo>
                  <a:pt x="4600" y="29986"/>
                  <a:pt x="4856" y="29994"/>
                  <a:pt x="5112" y="29994"/>
                </a:cubicBezTo>
                <a:cubicBezTo>
                  <a:pt x="5474" y="29994"/>
                  <a:pt x="5834" y="29978"/>
                  <a:pt x="6205" y="29939"/>
                </a:cubicBezTo>
                <a:cubicBezTo>
                  <a:pt x="7006" y="29839"/>
                  <a:pt x="7840" y="29672"/>
                  <a:pt x="8640" y="29672"/>
                </a:cubicBezTo>
                <a:cubicBezTo>
                  <a:pt x="10542" y="29672"/>
                  <a:pt x="12410" y="29439"/>
                  <a:pt x="14311" y="29372"/>
                </a:cubicBezTo>
                <a:cubicBezTo>
                  <a:pt x="16246" y="29305"/>
                  <a:pt x="18180" y="29105"/>
                  <a:pt x="20148" y="29105"/>
                </a:cubicBezTo>
                <a:cubicBezTo>
                  <a:pt x="21383" y="29105"/>
                  <a:pt x="22617" y="28938"/>
                  <a:pt x="23851" y="28872"/>
                </a:cubicBezTo>
                <a:cubicBezTo>
                  <a:pt x="25953" y="28771"/>
                  <a:pt x="28021" y="28638"/>
                  <a:pt x="30122" y="28571"/>
                </a:cubicBezTo>
                <a:cubicBezTo>
                  <a:pt x="30483" y="28565"/>
                  <a:pt x="30843" y="28563"/>
                  <a:pt x="31203" y="28563"/>
                </a:cubicBezTo>
                <a:cubicBezTo>
                  <a:pt x="32878" y="28563"/>
                  <a:pt x="34552" y="28622"/>
                  <a:pt x="36227" y="28705"/>
                </a:cubicBezTo>
                <a:cubicBezTo>
                  <a:pt x="36740" y="28740"/>
                  <a:pt x="37250" y="28754"/>
                  <a:pt x="37760" y="28754"/>
                </a:cubicBezTo>
                <a:cubicBezTo>
                  <a:pt x="39172" y="28754"/>
                  <a:pt x="40576" y="28645"/>
                  <a:pt x="41997" y="28571"/>
                </a:cubicBezTo>
                <a:cubicBezTo>
                  <a:pt x="42303" y="28560"/>
                  <a:pt x="42608" y="28555"/>
                  <a:pt x="42913" y="28555"/>
                </a:cubicBezTo>
                <a:cubicBezTo>
                  <a:pt x="44071" y="28555"/>
                  <a:pt x="45228" y="28621"/>
                  <a:pt x="46385" y="28621"/>
                </a:cubicBezTo>
                <a:cubicBezTo>
                  <a:pt x="46691" y="28621"/>
                  <a:pt x="46996" y="28616"/>
                  <a:pt x="47301" y="28605"/>
                </a:cubicBezTo>
                <a:cubicBezTo>
                  <a:pt x="49102" y="28538"/>
                  <a:pt x="50837" y="28138"/>
                  <a:pt x="52572" y="27571"/>
                </a:cubicBezTo>
                <a:cubicBezTo>
                  <a:pt x="53439" y="27304"/>
                  <a:pt x="54006" y="26703"/>
                  <a:pt x="54440" y="25936"/>
                </a:cubicBezTo>
                <a:cubicBezTo>
                  <a:pt x="55540" y="24068"/>
                  <a:pt x="55507" y="22033"/>
                  <a:pt x="55474" y="19999"/>
                </a:cubicBezTo>
                <a:cubicBezTo>
                  <a:pt x="55474" y="19832"/>
                  <a:pt x="55374" y="19665"/>
                  <a:pt x="55374" y="19465"/>
                </a:cubicBezTo>
                <a:cubicBezTo>
                  <a:pt x="55540" y="17964"/>
                  <a:pt x="55607" y="16429"/>
                  <a:pt x="55740" y="14895"/>
                </a:cubicBezTo>
                <a:cubicBezTo>
                  <a:pt x="55974" y="12860"/>
                  <a:pt x="56207" y="10859"/>
                  <a:pt x="56074" y="8824"/>
                </a:cubicBezTo>
                <a:cubicBezTo>
                  <a:pt x="56074" y="8590"/>
                  <a:pt x="56074" y="8323"/>
                  <a:pt x="56107" y="8090"/>
                </a:cubicBezTo>
                <a:cubicBezTo>
                  <a:pt x="56308" y="6789"/>
                  <a:pt x="56207" y="5455"/>
                  <a:pt x="55907" y="4154"/>
                </a:cubicBezTo>
                <a:cubicBezTo>
                  <a:pt x="55774" y="3453"/>
                  <a:pt x="55407" y="2920"/>
                  <a:pt x="54873" y="2453"/>
                </a:cubicBezTo>
                <a:cubicBezTo>
                  <a:pt x="54573" y="2186"/>
                  <a:pt x="54239" y="1886"/>
                  <a:pt x="53872" y="1719"/>
                </a:cubicBezTo>
                <a:cubicBezTo>
                  <a:pt x="53205" y="1419"/>
                  <a:pt x="52605" y="918"/>
                  <a:pt x="51804" y="885"/>
                </a:cubicBezTo>
                <a:cubicBezTo>
                  <a:pt x="49269" y="751"/>
                  <a:pt x="46767" y="585"/>
                  <a:pt x="44266" y="518"/>
                </a:cubicBezTo>
                <a:cubicBezTo>
                  <a:pt x="39829" y="418"/>
                  <a:pt x="35426" y="551"/>
                  <a:pt x="30989" y="218"/>
                </a:cubicBezTo>
                <a:cubicBezTo>
                  <a:pt x="29344" y="88"/>
                  <a:pt x="27671" y="0"/>
                  <a:pt x="25997" y="0"/>
                </a:cubicBezTo>
                <a:close/>
              </a:path>
            </a:pathLst>
          </a:custGeom>
          <a:solidFill>
            <a:srgbClr val="2B99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FEFEFE"/>
                </a:solidFill>
                <a:latin typeface="Roboto"/>
                <a:ea typeface="Roboto"/>
                <a:sym typeface="Roboto"/>
              </a:rPr>
              <a:t>PEN</a:t>
            </a:r>
            <a:endParaRPr sz="1400">
              <a:solidFill>
                <a:srgbClr val="FEFEFE"/>
              </a:solidFill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664710" y="22352"/>
            <a:ext cx="7720800" cy="45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TỔNG KẾT</a:t>
            </a:r>
          </a:p>
        </p:txBody>
      </p:sp>
      <p:sp>
        <p:nvSpPr>
          <p:cNvPr id="39" name="Google Shape;1109;p26"/>
          <p:cNvSpPr txBox="1"/>
          <p:nvPr/>
        </p:nvSpPr>
        <p:spPr>
          <a:xfrm>
            <a:off x="4592049" y="2617273"/>
            <a:ext cx="2577256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latin typeface="Roboto"/>
                <a:ea typeface="Roboto"/>
                <a:cs typeface="Roboto"/>
                <a:sym typeface="Roboto"/>
              </a:rPr>
              <a:t>Xử lý chuyển động</a:t>
            </a:r>
            <a:endParaRPr b="1" i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2A2B31"/>
              </a:clrFrom>
              <a:clrTo>
                <a:srgbClr val="2A2B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2047" y="3180059"/>
            <a:ext cx="2089067" cy="30175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/>
          <a:srcRect t="4905" r="63806" b="3170"/>
          <a:stretch/>
        </p:blipFill>
        <p:spPr>
          <a:xfrm>
            <a:off x="7356706" y="3180059"/>
            <a:ext cx="1402262" cy="19400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A2B31"/>
              </a:clrFrom>
              <a:clrTo>
                <a:srgbClr val="2A2B31">
                  <a:alpha val="0"/>
                </a:srgbClr>
              </a:clrTo>
            </a:clrChange>
          </a:blip>
          <a:srcRect l="2896" t="18423" r="27030" b="65497"/>
          <a:stretch/>
        </p:blipFill>
        <p:spPr>
          <a:xfrm>
            <a:off x="152965" y="3067199"/>
            <a:ext cx="1927593" cy="63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A2B31"/>
              </a:clrFrom>
              <a:clrTo>
                <a:srgbClr val="2A2B31">
                  <a:alpha val="0"/>
                </a:srgbClr>
              </a:clrTo>
            </a:clrChange>
          </a:blip>
          <a:srcRect l="3380" t="50579" r="10618" b="34744"/>
          <a:stretch/>
        </p:blipFill>
        <p:spPr>
          <a:xfrm>
            <a:off x="203383" y="3744670"/>
            <a:ext cx="2365744" cy="581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A2B31"/>
              </a:clrFrom>
              <a:clrTo>
                <a:srgbClr val="2A2B31">
                  <a:alpha val="0"/>
                </a:srgbClr>
              </a:clrTo>
            </a:clrChange>
          </a:blip>
          <a:srcRect l="4345" t="67327" r="5308" b="18959"/>
          <a:stretch/>
        </p:blipFill>
        <p:spPr>
          <a:xfrm>
            <a:off x="216634" y="4437286"/>
            <a:ext cx="2485243" cy="543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6"/>
          <a:srcRect l="2426" t="10013" r="49451" b="13380"/>
          <a:stretch/>
        </p:blipFill>
        <p:spPr>
          <a:xfrm>
            <a:off x="4906743" y="3188671"/>
            <a:ext cx="2324571" cy="1335760"/>
          </a:xfrm>
          <a:prstGeom prst="rect">
            <a:avLst/>
          </a:prstGeom>
        </p:spPr>
      </p:pic>
      <p:pic>
        <p:nvPicPr>
          <p:cNvPr id="49" name="Picture 2" descr="Logo Vinschool – TEDxHano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1" y="-15685"/>
            <a:ext cx="701960" cy="5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1502;p106"/>
          <p:cNvSpPr txBox="1">
            <a:spLocks/>
          </p:cNvSpPr>
          <p:nvPr/>
        </p:nvSpPr>
        <p:spPr>
          <a:xfrm>
            <a:off x="246495" y="785138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b="0">
                <a:latin typeface="Cambria" panose="02040503050406030204" pitchFamily="18" charset="0"/>
                <a:ea typeface="Cambria" panose="02040503050406030204" pitchFamily="18" charset="0"/>
              </a:rPr>
              <a:t>01</a:t>
            </a:r>
          </a:p>
        </p:txBody>
      </p:sp>
      <p:sp>
        <p:nvSpPr>
          <p:cNvPr id="51" name="Google Shape;1513;p106"/>
          <p:cNvSpPr/>
          <p:nvPr/>
        </p:nvSpPr>
        <p:spPr>
          <a:xfrm>
            <a:off x="213345" y="643538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2" name="Google Shape;1502;p106"/>
          <p:cNvSpPr txBox="1">
            <a:spLocks/>
          </p:cNvSpPr>
          <p:nvPr/>
        </p:nvSpPr>
        <p:spPr>
          <a:xfrm>
            <a:off x="2407449" y="749973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b="0"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</a:p>
        </p:txBody>
      </p:sp>
      <p:sp>
        <p:nvSpPr>
          <p:cNvPr id="53" name="Google Shape;1513;p106"/>
          <p:cNvSpPr/>
          <p:nvPr/>
        </p:nvSpPr>
        <p:spPr>
          <a:xfrm>
            <a:off x="2374299" y="608373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Google Shape;1502;p106"/>
          <p:cNvSpPr txBox="1">
            <a:spLocks/>
          </p:cNvSpPr>
          <p:nvPr/>
        </p:nvSpPr>
        <p:spPr>
          <a:xfrm>
            <a:off x="4599667" y="753883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b="0">
                <a:latin typeface="Cambria" panose="02040503050406030204" pitchFamily="18" charset="0"/>
                <a:ea typeface="Cambria" panose="02040503050406030204" pitchFamily="18" charset="0"/>
              </a:rPr>
              <a:t>03</a:t>
            </a:r>
          </a:p>
        </p:txBody>
      </p:sp>
      <p:sp>
        <p:nvSpPr>
          <p:cNvPr id="55" name="Google Shape;1513;p106"/>
          <p:cNvSpPr/>
          <p:nvPr/>
        </p:nvSpPr>
        <p:spPr>
          <a:xfrm>
            <a:off x="4566517" y="612283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" name="Google Shape;1502;p106"/>
          <p:cNvSpPr txBox="1">
            <a:spLocks/>
          </p:cNvSpPr>
          <p:nvPr/>
        </p:nvSpPr>
        <p:spPr>
          <a:xfrm>
            <a:off x="6862224" y="703083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b="0">
                <a:latin typeface="Cambria" panose="02040503050406030204" pitchFamily="18" charset="0"/>
                <a:ea typeface="Cambria" panose="02040503050406030204" pitchFamily="18" charset="0"/>
              </a:rPr>
              <a:t>04</a:t>
            </a:r>
          </a:p>
        </p:txBody>
      </p:sp>
      <p:sp>
        <p:nvSpPr>
          <p:cNvPr id="57" name="Google Shape;1513;p106"/>
          <p:cNvSpPr/>
          <p:nvPr/>
        </p:nvSpPr>
        <p:spPr>
          <a:xfrm>
            <a:off x="6829074" y="561483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/>
          <a:srcRect t="6807" r="53684" b="6065"/>
          <a:stretch/>
        </p:blipFill>
        <p:spPr>
          <a:xfrm>
            <a:off x="4829945" y="3180059"/>
            <a:ext cx="2354920" cy="19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484;p105"/>
          <p:cNvSpPr txBox="1">
            <a:spLocks/>
          </p:cNvSpPr>
          <p:nvPr/>
        </p:nvSpPr>
        <p:spPr>
          <a:xfrm>
            <a:off x="713250" y="855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THỰC HÀNH</a:t>
            </a:r>
          </a:p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Chủ đề: “An toàn cho trẻ”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78714"/>
              </p:ext>
            </p:extLst>
          </p:nvPr>
        </p:nvGraphicFramePr>
        <p:xfrm>
          <a:off x="136359" y="1644315"/>
          <a:ext cx="4082716" cy="2117559"/>
        </p:xfrm>
        <a:graphic>
          <a:graphicData uri="http://schemas.openxmlformats.org/drawingml/2006/table">
            <a:tbl>
              <a:tblPr/>
              <a:tblGrid>
                <a:gridCol w="4082716">
                  <a:extLst>
                    <a:ext uri="{9D8B030D-6E8A-4147-A177-3AD203B41FA5}">
                      <a16:colId xmlns:a16="http://schemas.microsoft.com/office/drawing/2014/main" val="3434174003"/>
                    </a:ext>
                  </a:extLst>
                </a:gridCol>
              </a:tblGrid>
              <a:tr h="2117559">
                <a:tc>
                  <a:txBody>
                    <a:bodyPr/>
                    <a:lstStyle/>
                    <a:p>
                      <a:pPr marL="88900" indent="0"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 C</a:t>
                      </a: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họn Stage, Actor theo đúng chủ đề 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 toàn cho trẻ</a:t>
                      </a: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”.</a:t>
                      </a:r>
                    </a:p>
                    <a:p>
                      <a:pPr marL="88900" indent="0"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 S</a:t>
                      </a: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ử dụng được các khối lệnh thuộc nhóm Looks, Animation, Motion…  để tạo lời thoại cho nhân vật và điều khiển nhân vật cử động, di chuyển.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76536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40050" y="23109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7009" y="3847488"/>
            <a:ext cx="4082717" cy="132343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Tiêu chí</a:t>
            </a:r>
          </a:p>
          <a:p>
            <a:pPr marL="342900" indent="-342900" algn="l">
              <a:buFontTx/>
              <a:buChar char="-"/>
            </a:pPr>
            <a:r>
              <a:rPr lang="en-US" b="0"/>
              <a:t>Tạo đúng chủ đề</a:t>
            </a:r>
          </a:p>
          <a:p>
            <a:pPr marL="342900" indent="-342900" algn="l">
              <a:buFontTx/>
              <a:buChar char="-"/>
            </a:pPr>
            <a:r>
              <a:rPr lang="en-US" b="0"/>
              <a:t>HS sử dụng được các khối lệnh Look, Animation, Motion,…</a:t>
            </a:r>
            <a:endParaRPr lang="en-US"/>
          </a:p>
        </p:txBody>
      </p:sp>
      <p:pic>
        <p:nvPicPr>
          <p:cNvPr id="13" name="Picture 2" descr="Logo Vinschool – TEDxHano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1" y="86879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hrome_3q1RQsUqRM">
            <a:hlinkClick r:id="" action="ppaction://media"/>
            <a:extLst>
              <a:ext uri="{FF2B5EF4-FFF2-40B4-BE49-F238E27FC236}">
                <a16:creationId xmlns:a16="http://schemas.microsoft.com/office/drawing/2014/main" id="{55CFF42B-F732-4CEB-D23E-60932CCD0B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49749" y="1671637"/>
            <a:ext cx="4617242" cy="2616437"/>
          </a:xfrm>
          <a:prstGeom prst="rect">
            <a:avLst/>
          </a:prstGeom>
        </p:spPr>
      </p:pic>
      <p:pic>
        <p:nvPicPr>
          <p:cNvPr id="6" name="Đồng hồ đếm ngược 10 phút 🇻🇳 10 minute countdown">
            <a:hlinkClick r:id="" action="ppaction://media"/>
            <a:extLst>
              <a:ext uri="{FF2B5EF4-FFF2-40B4-BE49-F238E27FC236}">
                <a16:creationId xmlns:a16="http://schemas.microsoft.com/office/drawing/2014/main" id="{17A9F6B6-87D4-1A48-E12B-3DCD7A9F52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91375" y="54354"/>
            <a:ext cx="1847850" cy="10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4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09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EFEFE"/>
        </a:solidFill>
        <a:effectLst/>
      </p:bgPr>
    </p:bg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5" name="Google Shape;1185;g208260c90ad_0_14"/>
          <p:cNvCxnSpPr/>
          <p:nvPr/>
        </p:nvCxnSpPr>
        <p:spPr>
          <a:xfrm>
            <a:off x="908957" y="906236"/>
            <a:ext cx="2272500" cy="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1186" name="Google Shape;1186;g208260c90ad_0_14"/>
          <p:cNvSpPr txBox="1"/>
          <p:nvPr/>
        </p:nvSpPr>
        <p:spPr>
          <a:xfrm>
            <a:off x="304799" y="216049"/>
            <a:ext cx="625112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987"/>
              </a:lnSpc>
              <a:buSzPts val="8000"/>
            </a:pPr>
            <a:r>
              <a:rPr lang="en-US" sz="4000" b="1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TRÌNH BÀY SẢN PHẨM</a:t>
            </a:r>
            <a:endParaRPr sz="4000" b="1">
              <a:solidFill>
                <a:srgbClr val="FF0099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1187" name="Google Shape;1187;g208260c90ad_0_14"/>
          <p:cNvSpPr txBox="1"/>
          <p:nvPr/>
        </p:nvSpPr>
        <p:spPr>
          <a:xfrm>
            <a:off x="222363" y="1234263"/>
            <a:ext cx="8469750" cy="79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4100"/>
            </a:pPr>
            <a:r>
              <a:rPr lang="en-US" sz="2350" b="1">
                <a:solidFill>
                  <a:srgbClr val="FF0000"/>
                </a:solidFill>
                <a:latin typeface="Andada Pro"/>
                <a:ea typeface="Andada Pro"/>
                <a:cs typeface="Andada Pro"/>
                <a:sym typeface="Andada Pro"/>
              </a:rPr>
              <a:t>Yêu cầu: Mỗi nhóm chọn một sản phẩm đẹp nhất để trình bày trước lớp.</a:t>
            </a:r>
            <a:endParaRPr sz="2350" b="1">
              <a:latin typeface="Andada Pro"/>
              <a:ea typeface="Andada Pro"/>
              <a:cs typeface="Andada Pro"/>
              <a:sym typeface="Andada Pr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8B10D-DCBD-879A-B833-1C3FE2558B66}"/>
              </a:ext>
            </a:extLst>
          </p:cNvPr>
          <p:cNvSpPr txBox="1"/>
          <p:nvPr/>
        </p:nvSpPr>
        <p:spPr>
          <a:xfrm>
            <a:off x="579345" y="2722776"/>
            <a:ext cx="7037607" cy="156966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sz="2400"/>
              <a:t>Tiêu chí</a:t>
            </a:r>
          </a:p>
          <a:p>
            <a:pPr marL="342900" indent="-342900" algn="l">
              <a:buFontTx/>
              <a:buChar char="-"/>
            </a:pPr>
            <a:r>
              <a:rPr lang="en-US" sz="2400" b="0"/>
              <a:t>Tạo đúng chủ đề</a:t>
            </a:r>
          </a:p>
          <a:p>
            <a:pPr marL="342900" indent="-342900" algn="l">
              <a:buFontTx/>
              <a:buChar char="-"/>
            </a:pPr>
            <a:r>
              <a:rPr lang="en-US" sz="2400" b="0"/>
              <a:t>HS sử dụng được các khối lệnh Look, Animation, Motion,…</a:t>
            </a:r>
            <a:endParaRPr lang="en-US" sz="2400"/>
          </a:p>
        </p:txBody>
      </p:sp>
      <p:pic>
        <p:nvPicPr>
          <p:cNvPr id="4" name="y2mate.com - 1 Minute Timer with Music for Kids Countdown Videos HD_1080p">
            <a:hlinkClick r:id="" action="ppaction://media"/>
            <a:extLst>
              <a:ext uri="{FF2B5EF4-FFF2-40B4-BE49-F238E27FC236}">
                <a16:creationId xmlns:a16="http://schemas.microsoft.com/office/drawing/2014/main" id="{C8F49B30-B25E-23DD-B3E8-C3AC541B4B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4968" y="0"/>
            <a:ext cx="1399032" cy="7869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2C66244-17AB-4BCA-90A0-0CCBC4125B13}"/>
              </a:ext>
            </a:extLst>
          </p:cNvPr>
          <p:cNvSpPr txBox="1"/>
          <p:nvPr/>
        </p:nvSpPr>
        <p:spPr>
          <a:xfrm>
            <a:off x="3735512" y="441289"/>
            <a:ext cx="21124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5">
              <a:defRPr/>
            </a:pPr>
            <a:r>
              <a:rPr lang="en-US" sz="3000" b="1" spc="-5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1132114" y="1366508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9"/>
            <a:ext cx="7120764" cy="1029506"/>
            <a:chOff x="1246219" y="1753824"/>
            <a:chExt cx="9494352" cy="1372674"/>
          </a:xfrm>
        </p:grpSpPr>
        <p:sp>
          <p:nvSpPr>
            <p:cNvPr id="2" name="Rectangle 1"/>
            <p:cNvSpPr/>
            <p:nvPr/>
          </p:nvSpPr>
          <p:spPr>
            <a:xfrm>
              <a:off x="1574768" y="2264723"/>
              <a:ext cx="9056915" cy="86177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783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5" y="2785500"/>
            <a:ext cx="3160832" cy="2358000"/>
          </a:xfrm>
          <a:prstGeom prst="rect">
            <a:avLst/>
          </a:prstGeom>
        </p:spPr>
      </p:pic>
      <p:grpSp>
        <p:nvGrpSpPr>
          <p:cNvPr id="10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9" y="3453995"/>
            <a:ext cx="1257115" cy="1574799"/>
            <a:chOff x="2839479" y="401407"/>
            <a:chExt cx="3465036" cy="4340680"/>
          </a:xfrm>
        </p:grpSpPr>
        <p:sp>
          <p:nvSpPr>
            <p:cNvPr id="11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1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2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4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5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6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7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8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9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0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1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2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3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4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5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6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7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8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9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0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1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2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3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4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5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6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7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8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9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0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1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2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3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4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5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6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7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8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9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0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1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2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3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4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5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6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7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8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9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0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1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2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3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4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5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6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7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8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9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0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1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2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3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4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5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6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7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8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9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0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1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2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3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4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5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6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7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8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9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0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1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2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3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4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5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6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7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8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9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0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1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2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3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4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5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6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7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8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9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0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1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2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</p:grpSp>
      <p:grpSp>
        <p:nvGrpSpPr>
          <p:cNvPr id="123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4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5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6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7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8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9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0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1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2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3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4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5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6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7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8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9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0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1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2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3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4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5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6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7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8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9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0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1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2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3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4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5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6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7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8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9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0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1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2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3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4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5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6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7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8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9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0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1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2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3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4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5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6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7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8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9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0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1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2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3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4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5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6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7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8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9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0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1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2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3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4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5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6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7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8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9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0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1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2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3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4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5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6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7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8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9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</p:grpSp>
      <p:pic>
        <p:nvPicPr>
          <p:cNvPr id="210" name="Picture 2" descr="Logo Vinschool – TEDxHano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4" y="183751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0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028701" y="685800"/>
            <a:ext cx="5332819" cy="45661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654056" y="1092800"/>
            <a:ext cx="4408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5">
              <a:defRPr/>
            </a:pPr>
            <a:r>
              <a:rPr lang="en-US" sz="4000" b="1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Đánh</a:t>
            </a:r>
            <a:r>
              <a:rPr lang="en-US" sz="40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giá mục tiêu</a:t>
            </a:r>
            <a:endParaRPr lang="en-US" sz="4000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2626525" y="2015802"/>
            <a:ext cx="2373432" cy="742847"/>
            <a:chOff x="5084083" y="921200"/>
            <a:chExt cx="2373432" cy="742847"/>
          </a:xfrm>
        </p:grpSpPr>
        <p:pic>
          <p:nvPicPr>
            <p:cNvPr id="33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9CBF728A-69E6-EE4F-BC1B-8BC842C972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084083" y="921200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3B0525-9068-4023-8EA3-5B9D91137544}"/>
              </a:ext>
            </a:extLst>
          </p:cNvPr>
          <p:cNvGrpSpPr/>
          <p:nvPr/>
        </p:nvGrpSpPr>
        <p:grpSpPr>
          <a:xfrm>
            <a:off x="3365483" y="3106342"/>
            <a:ext cx="879479" cy="868505"/>
            <a:chOff x="6007217" y="2431256"/>
            <a:chExt cx="975867" cy="96369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94490CE-F3D9-45BB-AEF7-B81AA5153C8F}"/>
                </a:ext>
              </a:extLst>
            </p:cNvPr>
            <p:cNvSpPr/>
            <p:nvPr/>
          </p:nvSpPr>
          <p:spPr>
            <a:xfrm>
              <a:off x="6007217" y="2431256"/>
              <a:ext cx="975867" cy="96369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>
                <a:defRPr/>
              </a:pPr>
              <a:endParaRPr lang="en-VN" sz="760" dirty="0">
                <a:solidFill>
                  <a:prstClr val="white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1" name="Picture 2" descr="Comment Png Icon Transparent Images – Free PNG Images Vector, PSD, Clipart,  Templates">
              <a:extLst>
                <a:ext uri="{FF2B5EF4-FFF2-40B4-BE49-F238E27FC236}">
                  <a16:creationId xmlns:a16="http://schemas.microsoft.com/office/drawing/2014/main" id="{8D0C9BCE-E33A-4BEE-8E25-D27B6D5CB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27186" y="2544336"/>
              <a:ext cx="753726" cy="75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6" y="2015802"/>
            <a:ext cx="1819791" cy="302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16D9D-093B-46EF-917D-EE97C8B13C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36" y="3916009"/>
            <a:ext cx="1000066" cy="9429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79106-A8E0-489B-A12E-6A5D1144A9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65" y="2982336"/>
            <a:ext cx="1558897" cy="1258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44EF60-8380-4900-A0C4-80413D62BB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5" b="13916"/>
          <a:stretch/>
        </p:blipFill>
        <p:spPr>
          <a:xfrm rot="3444036">
            <a:off x="5712703" y="2926582"/>
            <a:ext cx="3108743" cy="1728884"/>
          </a:xfrm>
          <a:prstGeom prst="rect">
            <a:avLst/>
          </a:prstGeom>
        </p:spPr>
      </p:pic>
      <p:pic>
        <p:nvPicPr>
          <p:cNvPr id="18" name="Picture 2" descr="Logo Vinschool – TEDxHanoi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" y="140621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44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5207-1465-2008-D70E-5DCC6259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86" y="0"/>
            <a:ext cx="7266215" cy="857250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QUAN SÁT VÀ TRẢ LỜI</a:t>
            </a:r>
          </a:p>
        </p:txBody>
      </p:sp>
      <p:pic>
        <p:nvPicPr>
          <p:cNvPr id="4" name="chrome_3q1RQsUqRM">
            <a:hlinkClick r:id="" action="ppaction://media"/>
            <a:extLst>
              <a:ext uri="{FF2B5EF4-FFF2-40B4-BE49-F238E27FC236}">
                <a16:creationId xmlns:a16="http://schemas.microsoft.com/office/drawing/2014/main" id="{249016FD-AD65-C4CD-FC6E-9EB7111E2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5760" y="829750"/>
            <a:ext cx="3810000" cy="2159000"/>
          </a:xfrm>
          <a:prstGeom prst="rect">
            <a:avLst/>
          </a:prstGeom>
        </p:spPr>
      </p:pic>
      <p:pic>
        <p:nvPicPr>
          <p:cNvPr id="5" name="chrome_awB487eIbP">
            <a:hlinkClick r:id="" action="ppaction://media"/>
            <a:extLst>
              <a:ext uri="{FF2B5EF4-FFF2-40B4-BE49-F238E27FC236}">
                <a16:creationId xmlns:a16="http://schemas.microsoft.com/office/drawing/2014/main" id="{3ABE479E-C7EF-5674-7B39-950AA9134C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01184" y="797371"/>
            <a:ext cx="3877056" cy="2191379"/>
          </a:xfrm>
          <a:prstGeom prst="rect">
            <a:avLst/>
          </a:prstGeom>
        </p:spPr>
      </p:pic>
      <p:pic>
        <p:nvPicPr>
          <p:cNvPr id="6" name="chrome_VRPwV1tXim">
            <a:hlinkClick r:id="" action="ppaction://media"/>
            <a:extLst>
              <a:ext uri="{FF2B5EF4-FFF2-40B4-BE49-F238E27FC236}">
                <a16:creationId xmlns:a16="http://schemas.microsoft.com/office/drawing/2014/main" id="{6AB05ECA-7D99-BBE2-352D-329ECC19B9F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67584" y="2997200"/>
            <a:ext cx="3810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78EE5ED-01DE-425E-89BA-6914F8A3D02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C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cs typeface="+mn-ea"/>
              <a:sym typeface="+mn-lt"/>
            </a:endParaRPr>
          </a:p>
        </p:txBody>
      </p:sp>
      <p:pic>
        <p:nvPicPr>
          <p:cNvPr id="14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8" y="-2306"/>
            <a:ext cx="1573111" cy="1571967"/>
          </a:xfrm>
          <a:prstGeom prst="rect">
            <a:avLst/>
          </a:prstGeom>
        </p:spPr>
      </p:pic>
      <p:pic>
        <p:nvPicPr>
          <p:cNvPr id="15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14"/>
          <a:stretch/>
        </p:blipFill>
        <p:spPr>
          <a:xfrm>
            <a:off x="-24142" y="0"/>
            <a:ext cx="1640669" cy="2675987"/>
          </a:xfrm>
          <a:prstGeom prst="rect">
            <a:avLst/>
          </a:prstGeom>
        </p:spPr>
      </p:pic>
      <p:pic>
        <p:nvPicPr>
          <p:cNvPr id="18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604" y="-1696"/>
            <a:ext cx="1992193" cy="5467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28" y="66172"/>
            <a:ext cx="937397" cy="748274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A78AC4B-8B01-4561-B602-799492345A70}"/>
              </a:ext>
            </a:extLst>
          </p:cNvPr>
          <p:cNvSpPr/>
          <p:nvPr/>
        </p:nvSpPr>
        <p:spPr>
          <a:xfrm>
            <a:off x="403580" y="1628890"/>
            <a:ext cx="8455998" cy="133882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6390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50" b="1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Tiết</a:t>
            </a:r>
            <a:r>
              <a:rPr lang="en-US" altLang="zh-CN" sz="405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62</a:t>
            </a:r>
            <a:endParaRPr lang="en-US" altLang="zh-CN" sz="405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  <a:p>
            <a:pPr algn="ctr" defTabSz="63906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5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Ôn tập cuối kì II (Tiết 2)</a:t>
            </a:r>
            <a:endParaRPr lang="en-US" altLang="zh-CN" sz="405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72319" y="1029879"/>
            <a:ext cx="259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MÔN ICT KHỐI 2</a:t>
            </a:r>
          </a:p>
        </p:txBody>
      </p:sp>
      <p:grpSp>
        <p:nvGrpSpPr>
          <p:cNvPr id="12" name="Google Shape;305;p24"/>
          <p:cNvGrpSpPr/>
          <p:nvPr/>
        </p:nvGrpSpPr>
        <p:grpSpPr>
          <a:xfrm>
            <a:off x="2417100" y="3272508"/>
            <a:ext cx="4428957" cy="1997374"/>
            <a:chOff x="-35764" y="616971"/>
            <a:chExt cx="9460909" cy="4969748"/>
          </a:xfrm>
        </p:grpSpPr>
        <p:grpSp>
          <p:nvGrpSpPr>
            <p:cNvPr id="13" name="Google Shape;306;p24"/>
            <p:cNvGrpSpPr/>
            <p:nvPr/>
          </p:nvGrpSpPr>
          <p:grpSpPr>
            <a:xfrm>
              <a:off x="-35764" y="1530582"/>
              <a:ext cx="9460909" cy="4056136"/>
              <a:chOff x="-35764" y="1530582"/>
              <a:chExt cx="9460909" cy="4056136"/>
            </a:xfrm>
          </p:grpSpPr>
          <p:grpSp>
            <p:nvGrpSpPr>
              <p:cNvPr id="29" name="Google Shape;307;p24"/>
              <p:cNvGrpSpPr/>
              <p:nvPr/>
            </p:nvGrpSpPr>
            <p:grpSpPr>
              <a:xfrm>
                <a:off x="6818739" y="3165067"/>
                <a:ext cx="2606407" cy="2421651"/>
                <a:chOff x="6818739" y="3165067"/>
                <a:chExt cx="2606407" cy="2421651"/>
              </a:xfrm>
            </p:grpSpPr>
            <p:sp>
              <p:nvSpPr>
                <p:cNvPr id="122" name="Google Shape;308;p24"/>
                <p:cNvSpPr/>
                <p:nvPr/>
              </p:nvSpPr>
              <p:spPr>
                <a:xfrm rot="6204519" flipH="1">
                  <a:off x="8446869" y="5015568"/>
                  <a:ext cx="588540" cy="46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25" h="36329" extrusionOk="0">
                      <a:moveTo>
                        <a:pt x="22811" y="1"/>
                      </a:moveTo>
                      <a:cubicBezTo>
                        <a:pt x="22101" y="1"/>
                        <a:pt x="21442" y="39"/>
                        <a:pt x="20849" y="98"/>
                      </a:cubicBezTo>
                      <a:cubicBezTo>
                        <a:pt x="18899" y="291"/>
                        <a:pt x="17663" y="706"/>
                        <a:pt x="17663" y="706"/>
                      </a:cubicBezTo>
                      <a:cubicBezTo>
                        <a:pt x="7826" y="4029"/>
                        <a:pt x="1473" y="13461"/>
                        <a:pt x="694" y="15519"/>
                      </a:cubicBezTo>
                      <a:cubicBezTo>
                        <a:pt x="0" y="17353"/>
                        <a:pt x="1810" y="24208"/>
                        <a:pt x="7055" y="30026"/>
                      </a:cubicBezTo>
                      <a:cubicBezTo>
                        <a:pt x="7692" y="30731"/>
                        <a:pt x="7519" y="31492"/>
                        <a:pt x="8260" y="32160"/>
                      </a:cubicBezTo>
                      <a:cubicBezTo>
                        <a:pt x="11380" y="34963"/>
                        <a:pt x="16934" y="36329"/>
                        <a:pt x="22650" y="36329"/>
                      </a:cubicBezTo>
                      <a:cubicBezTo>
                        <a:pt x="29459" y="36329"/>
                        <a:pt x="36497" y="34391"/>
                        <a:pt x="39922" y="30637"/>
                      </a:cubicBezTo>
                      <a:cubicBezTo>
                        <a:pt x="46225" y="23730"/>
                        <a:pt x="40744" y="8665"/>
                        <a:pt x="33305" y="3311"/>
                      </a:cubicBezTo>
                      <a:cubicBezTo>
                        <a:pt x="29634" y="670"/>
                        <a:pt x="25776" y="1"/>
                        <a:pt x="22811" y="1"/>
                      </a:cubicBezTo>
                      <a:close/>
                    </a:path>
                  </a:pathLst>
                </a:custGeom>
                <a:solidFill>
                  <a:srgbClr val="AF6E6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grpSp>
              <p:nvGrpSpPr>
                <p:cNvPr id="123" name="Google Shape;309;p24"/>
                <p:cNvGrpSpPr/>
                <p:nvPr/>
              </p:nvGrpSpPr>
              <p:grpSpPr>
                <a:xfrm flipH="1">
                  <a:off x="6818739" y="3165067"/>
                  <a:ext cx="2606407" cy="2193284"/>
                  <a:chOff x="4203750" y="4440300"/>
                  <a:chExt cx="1316500" cy="1107775"/>
                </a:xfrm>
              </p:grpSpPr>
              <p:sp>
                <p:nvSpPr>
                  <p:cNvPr id="124" name="Google Shape;310;p24"/>
                  <p:cNvSpPr/>
                  <p:nvPr/>
                </p:nvSpPr>
                <p:spPr>
                  <a:xfrm>
                    <a:off x="5281150" y="4879550"/>
                    <a:ext cx="239100" cy="19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64" h="7649" extrusionOk="0">
                        <a:moveTo>
                          <a:pt x="5316" y="0"/>
                        </a:moveTo>
                        <a:cubicBezTo>
                          <a:pt x="2882" y="0"/>
                          <a:pt x="0" y="3286"/>
                          <a:pt x="0" y="3286"/>
                        </a:cubicBezTo>
                        <a:lnTo>
                          <a:pt x="73" y="7648"/>
                        </a:lnTo>
                        <a:cubicBezTo>
                          <a:pt x="4406" y="7167"/>
                          <a:pt x="9563" y="3557"/>
                          <a:pt x="7081" y="801"/>
                        </a:cubicBezTo>
                        <a:cubicBezTo>
                          <a:pt x="6564" y="227"/>
                          <a:pt x="5955" y="0"/>
                          <a:pt x="5316" y="0"/>
                        </a:cubicBezTo>
                        <a:close/>
                      </a:path>
                    </a:pathLst>
                  </a:custGeom>
                  <a:solidFill>
                    <a:srgbClr val="965C4F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25" name="Google Shape;311;p24"/>
                  <p:cNvSpPr/>
                  <p:nvPr/>
                </p:nvSpPr>
                <p:spPr>
                  <a:xfrm>
                    <a:off x="5333575" y="4906725"/>
                    <a:ext cx="123450" cy="10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38" h="4013" extrusionOk="0">
                        <a:moveTo>
                          <a:pt x="4129" y="1"/>
                        </a:moveTo>
                        <a:cubicBezTo>
                          <a:pt x="3622" y="45"/>
                          <a:pt x="3107" y="165"/>
                          <a:pt x="2643" y="395"/>
                        </a:cubicBezTo>
                        <a:cubicBezTo>
                          <a:pt x="2168" y="612"/>
                          <a:pt x="1738" y="919"/>
                          <a:pt x="1367" y="1287"/>
                        </a:cubicBezTo>
                        <a:cubicBezTo>
                          <a:pt x="990" y="1655"/>
                          <a:pt x="679" y="2079"/>
                          <a:pt x="445" y="2543"/>
                        </a:cubicBezTo>
                        <a:cubicBezTo>
                          <a:pt x="208" y="3001"/>
                          <a:pt x="41" y="3502"/>
                          <a:pt x="1" y="4013"/>
                        </a:cubicBezTo>
                        <a:cubicBezTo>
                          <a:pt x="241" y="3562"/>
                          <a:pt x="498" y="3144"/>
                          <a:pt x="782" y="2746"/>
                        </a:cubicBezTo>
                        <a:cubicBezTo>
                          <a:pt x="842" y="2657"/>
                          <a:pt x="910" y="2570"/>
                          <a:pt x="976" y="2486"/>
                        </a:cubicBezTo>
                        <a:cubicBezTo>
                          <a:pt x="1240" y="2426"/>
                          <a:pt x="1497" y="2370"/>
                          <a:pt x="1751" y="2309"/>
                        </a:cubicBezTo>
                        <a:cubicBezTo>
                          <a:pt x="2105" y="2225"/>
                          <a:pt x="2453" y="2149"/>
                          <a:pt x="2800" y="2079"/>
                        </a:cubicBezTo>
                        <a:cubicBezTo>
                          <a:pt x="3147" y="2015"/>
                          <a:pt x="3495" y="1958"/>
                          <a:pt x="3848" y="1918"/>
                        </a:cubicBezTo>
                        <a:cubicBezTo>
                          <a:pt x="4203" y="1885"/>
                          <a:pt x="4553" y="1878"/>
                          <a:pt x="4938" y="1872"/>
                        </a:cubicBezTo>
                        <a:cubicBezTo>
                          <a:pt x="4613" y="1675"/>
                          <a:pt x="4232" y="1564"/>
                          <a:pt x="3848" y="1524"/>
                        </a:cubicBezTo>
                        <a:cubicBezTo>
                          <a:pt x="3728" y="1514"/>
                          <a:pt x="3607" y="1508"/>
                          <a:pt x="3487" y="1508"/>
                        </a:cubicBezTo>
                        <a:cubicBezTo>
                          <a:pt x="3223" y="1508"/>
                          <a:pt x="2960" y="1533"/>
                          <a:pt x="2703" y="1581"/>
                        </a:cubicBezTo>
                        <a:cubicBezTo>
                          <a:pt x="2329" y="1658"/>
                          <a:pt x="1965" y="1778"/>
                          <a:pt x="1621" y="1935"/>
                        </a:cubicBezTo>
                        <a:cubicBezTo>
                          <a:pt x="1507" y="1989"/>
                          <a:pt x="1397" y="2049"/>
                          <a:pt x="1286" y="2109"/>
                        </a:cubicBezTo>
                        <a:cubicBezTo>
                          <a:pt x="1427" y="1952"/>
                          <a:pt x="1571" y="1795"/>
                          <a:pt x="1721" y="1648"/>
                        </a:cubicBezTo>
                        <a:cubicBezTo>
                          <a:pt x="2062" y="1314"/>
                          <a:pt x="2429" y="1003"/>
                          <a:pt x="2837" y="742"/>
                        </a:cubicBezTo>
                        <a:cubicBezTo>
                          <a:pt x="3238" y="462"/>
                          <a:pt x="3679" y="248"/>
                          <a:pt x="4129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26" name="Google Shape;312;p24"/>
                  <p:cNvSpPr/>
                  <p:nvPr/>
                </p:nvSpPr>
                <p:spPr>
                  <a:xfrm>
                    <a:off x="4203750" y="4440300"/>
                    <a:ext cx="1209600" cy="53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1568" extrusionOk="0">
                        <a:moveTo>
                          <a:pt x="21139" y="1"/>
                        </a:moveTo>
                        <a:cubicBezTo>
                          <a:pt x="17726" y="1"/>
                          <a:pt x="14505" y="1218"/>
                          <a:pt x="12400" y="4813"/>
                        </a:cubicBezTo>
                        <a:cubicBezTo>
                          <a:pt x="12400" y="4813"/>
                          <a:pt x="1" y="6343"/>
                          <a:pt x="5973" y="16744"/>
                        </a:cubicBezTo>
                        <a:lnTo>
                          <a:pt x="13696" y="21568"/>
                        </a:lnTo>
                        <a:lnTo>
                          <a:pt x="40140" y="16129"/>
                        </a:lnTo>
                        <a:cubicBezTo>
                          <a:pt x="40140" y="16129"/>
                          <a:pt x="42745" y="15692"/>
                          <a:pt x="45394" y="12452"/>
                        </a:cubicBezTo>
                        <a:cubicBezTo>
                          <a:pt x="48039" y="9209"/>
                          <a:pt x="48383" y="3543"/>
                          <a:pt x="46891" y="3002"/>
                        </a:cubicBezTo>
                        <a:cubicBezTo>
                          <a:pt x="46784" y="2964"/>
                          <a:pt x="46675" y="2946"/>
                          <a:pt x="46566" y="2946"/>
                        </a:cubicBezTo>
                        <a:cubicBezTo>
                          <a:pt x="45142" y="2946"/>
                          <a:pt x="43567" y="5979"/>
                          <a:pt x="43567" y="5979"/>
                        </a:cubicBezTo>
                        <a:cubicBezTo>
                          <a:pt x="43567" y="5979"/>
                          <a:pt x="45591" y="978"/>
                          <a:pt x="43023" y="694"/>
                        </a:cubicBezTo>
                        <a:cubicBezTo>
                          <a:pt x="42963" y="688"/>
                          <a:pt x="42905" y="685"/>
                          <a:pt x="42846" y="685"/>
                        </a:cubicBezTo>
                        <a:cubicBezTo>
                          <a:pt x="40602" y="685"/>
                          <a:pt x="38939" y="5396"/>
                          <a:pt x="37001" y="5396"/>
                        </a:cubicBezTo>
                        <a:cubicBezTo>
                          <a:pt x="36805" y="5396"/>
                          <a:pt x="36606" y="5347"/>
                          <a:pt x="36403" y="5241"/>
                        </a:cubicBezTo>
                        <a:cubicBezTo>
                          <a:pt x="34917" y="4462"/>
                          <a:pt x="27674" y="1"/>
                          <a:pt x="21139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27" name="Google Shape;313;p24"/>
                  <p:cNvSpPr/>
                  <p:nvPr/>
                </p:nvSpPr>
                <p:spPr>
                  <a:xfrm>
                    <a:off x="4303150" y="4639850"/>
                    <a:ext cx="1155625" cy="90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25" h="36329" extrusionOk="0">
                        <a:moveTo>
                          <a:pt x="22811" y="1"/>
                        </a:moveTo>
                        <a:cubicBezTo>
                          <a:pt x="22101" y="1"/>
                          <a:pt x="21442" y="39"/>
                          <a:pt x="20849" y="98"/>
                        </a:cubicBezTo>
                        <a:cubicBezTo>
                          <a:pt x="18899" y="291"/>
                          <a:pt x="17663" y="706"/>
                          <a:pt x="17663" y="706"/>
                        </a:cubicBezTo>
                        <a:cubicBezTo>
                          <a:pt x="7826" y="4029"/>
                          <a:pt x="1473" y="13461"/>
                          <a:pt x="694" y="15519"/>
                        </a:cubicBezTo>
                        <a:cubicBezTo>
                          <a:pt x="0" y="17353"/>
                          <a:pt x="1810" y="24208"/>
                          <a:pt x="7055" y="30026"/>
                        </a:cubicBezTo>
                        <a:cubicBezTo>
                          <a:pt x="7692" y="30731"/>
                          <a:pt x="7519" y="31492"/>
                          <a:pt x="8260" y="32160"/>
                        </a:cubicBezTo>
                        <a:cubicBezTo>
                          <a:pt x="11380" y="34963"/>
                          <a:pt x="16934" y="36329"/>
                          <a:pt x="22650" y="36329"/>
                        </a:cubicBezTo>
                        <a:cubicBezTo>
                          <a:pt x="29459" y="36329"/>
                          <a:pt x="36497" y="34391"/>
                          <a:pt x="39922" y="30637"/>
                        </a:cubicBezTo>
                        <a:cubicBezTo>
                          <a:pt x="46225" y="23730"/>
                          <a:pt x="40744" y="8665"/>
                          <a:pt x="33305" y="3311"/>
                        </a:cubicBezTo>
                        <a:cubicBezTo>
                          <a:pt x="29634" y="670"/>
                          <a:pt x="25776" y="1"/>
                          <a:pt x="22811" y="1"/>
                        </a:cubicBezTo>
                        <a:close/>
                      </a:path>
                    </a:pathLst>
                  </a:custGeom>
                  <a:solidFill>
                    <a:srgbClr val="AF6E60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28" name="Google Shape;314;p24"/>
                  <p:cNvSpPr/>
                  <p:nvPr/>
                </p:nvSpPr>
                <p:spPr>
                  <a:xfrm>
                    <a:off x="4866375" y="4893350"/>
                    <a:ext cx="43775" cy="7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866" extrusionOk="0">
                        <a:moveTo>
                          <a:pt x="954" y="1"/>
                        </a:moveTo>
                        <a:cubicBezTo>
                          <a:pt x="517" y="1"/>
                          <a:pt x="122" y="601"/>
                          <a:pt x="64" y="1371"/>
                        </a:cubicBezTo>
                        <a:cubicBezTo>
                          <a:pt x="1" y="2159"/>
                          <a:pt x="314" y="2828"/>
                          <a:pt x="765" y="2865"/>
                        </a:cubicBezTo>
                        <a:cubicBezTo>
                          <a:pt x="777" y="2865"/>
                          <a:pt x="788" y="2866"/>
                          <a:pt x="800" y="2866"/>
                        </a:cubicBezTo>
                        <a:cubicBezTo>
                          <a:pt x="1234" y="2866"/>
                          <a:pt x="1629" y="2266"/>
                          <a:pt x="1690" y="1498"/>
                        </a:cubicBezTo>
                        <a:cubicBezTo>
                          <a:pt x="1751" y="707"/>
                          <a:pt x="1436" y="39"/>
                          <a:pt x="989" y="2"/>
                        </a:cubicBezTo>
                        <a:cubicBezTo>
                          <a:pt x="977" y="1"/>
                          <a:pt x="965" y="1"/>
                          <a:pt x="954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29" name="Google Shape;315;p24"/>
                  <p:cNvSpPr/>
                  <p:nvPr/>
                </p:nvSpPr>
                <p:spPr>
                  <a:xfrm>
                    <a:off x="5209250" y="4888500"/>
                    <a:ext cx="43675" cy="7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" h="2866" extrusionOk="0">
                        <a:moveTo>
                          <a:pt x="950" y="1"/>
                        </a:moveTo>
                        <a:cubicBezTo>
                          <a:pt x="516" y="1"/>
                          <a:pt x="122" y="601"/>
                          <a:pt x="60" y="1368"/>
                        </a:cubicBezTo>
                        <a:cubicBezTo>
                          <a:pt x="0" y="2160"/>
                          <a:pt x="314" y="2828"/>
                          <a:pt x="762" y="2865"/>
                        </a:cubicBezTo>
                        <a:cubicBezTo>
                          <a:pt x="774" y="2865"/>
                          <a:pt x="785" y="2866"/>
                          <a:pt x="797" y="2866"/>
                        </a:cubicBezTo>
                        <a:cubicBezTo>
                          <a:pt x="1231" y="2866"/>
                          <a:pt x="1625" y="2266"/>
                          <a:pt x="1687" y="1495"/>
                        </a:cubicBezTo>
                        <a:cubicBezTo>
                          <a:pt x="1747" y="707"/>
                          <a:pt x="1434" y="39"/>
                          <a:pt x="985" y="2"/>
                        </a:cubicBezTo>
                        <a:cubicBezTo>
                          <a:pt x="974" y="1"/>
                          <a:pt x="962" y="1"/>
                          <a:pt x="950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0" name="Google Shape;316;p24"/>
                  <p:cNvSpPr/>
                  <p:nvPr/>
                </p:nvSpPr>
                <p:spPr>
                  <a:xfrm>
                    <a:off x="5228275" y="5036725"/>
                    <a:ext cx="89625" cy="7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5" h="3153" extrusionOk="0">
                        <a:moveTo>
                          <a:pt x="1794" y="1"/>
                        </a:moveTo>
                        <a:cubicBezTo>
                          <a:pt x="1585" y="1"/>
                          <a:pt x="1372" y="43"/>
                          <a:pt x="1166" y="132"/>
                        </a:cubicBezTo>
                        <a:cubicBezTo>
                          <a:pt x="368" y="476"/>
                          <a:pt x="1" y="1405"/>
                          <a:pt x="348" y="2203"/>
                        </a:cubicBezTo>
                        <a:cubicBezTo>
                          <a:pt x="607" y="2797"/>
                          <a:pt x="1185" y="3153"/>
                          <a:pt x="1794" y="3153"/>
                        </a:cubicBezTo>
                        <a:cubicBezTo>
                          <a:pt x="2004" y="3153"/>
                          <a:pt x="2217" y="3111"/>
                          <a:pt x="2423" y="3022"/>
                        </a:cubicBezTo>
                        <a:cubicBezTo>
                          <a:pt x="3221" y="2677"/>
                          <a:pt x="3585" y="1749"/>
                          <a:pt x="3241" y="950"/>
                        </a:cubicBezTo>
                        <a:cubicBezTo>
                          <a:pt x="2982" y="356"/>
                          <a:pt x="2404" y="1"/>
                          <a:pt x="1794" y="1"/>
                        </a:cubicBezTo>
                        <a:close/>
                      </a:path>
                    </a:pathLst>
                  </a:custGeom>
                  <a:solidFill>
                    <a:srgbClr val="E59089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1" name="Google Shape;317;p24"/>
                  <p:cNvSpPr/>
                  <p:nvPr/>
                </p:nvSpPr>
                <p:spPr>
                  <a:xfrm>
                    <a:off x="4786875" y="4984625"/>
                    <a:ext cx="89625" cy="78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5" h="3155" extrusionOk="0">
                        <a:moveTo>
                          <a:pt x="1793" y="1"/>
                        </a:moveTo>
                        <a:cubicBezTo>
                          <a:pt x="1583" y="1"/>
                          <a:pt x="1370" y="43"/>
                          <a:pt x="1166" y="131"/>
                        </a:cubicBezTo>
                        <a:cubicBezTo>
                          <a:pt x="368" y="479"/>
                          <a:pt x="0" y="1404"/>
                          <a:pt x="344" y="2203"/>
                        </a:cubicBezTo>
                        <a:cubicBezTo>
                          <a:pt x="603" y="2800"/>
                          <a:pt x="1184" y="3154"/>
                          <a:pt x="1794" y="3154"/>
                        </a:cubicBezTo>
                        <a:cubicBezTo>
                          <a:pt x="2003" y="3154"/>
                          <a:pt x="2215" y="3112"/>
                          <a:pt x="2419" y="3025"/>
                        </a:cubicBezTo>
                        <a:cubicBezTo>
                          <a:pt x="3218" y="2677"/>
                          <a:pt x="3585" y="1748"/>
                          <a:pt x="3238" y="950"/>
                        </a:cubicBezTo>
                        <a:cubicBezTo>
                          <a:pt x="2981" y="356"/>
                          <a:pt x="2402" y="1"/>
                          <a:pt x="1793" y="1"/>
                        </a:cubicBezTo>
                        <a:close/>
                      </a:path>
                    </a:pathLst>
                  </a:custGeom>
                  <a:solidFill>
                    <a:srgbClr val="E59089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2" name="Google Shape;318;p24"/>
                  <p:cNvSpPr/>
                  <p:nvPr/>
                </p:nvSpPr>
                <p:spPr>
                  <a:xfrm>
                    <a:off x="5119550" y="4985150"/>
                    <a:ext cx="129550" cy="7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2" h="2981" extrusionOk="0">
                        <a:moveTo>
                          <a:pt x="3943" y="0"/>
                        </a:moveTo>
                        <a:cubicBezTo>
                          <a:pt x="3739" y="0"/>
                          <a:pt x="3544" y="20"/>
                          <a:pt x="3354" y="54"/>
                        </a:cubicBezTo>
                        <a:cubicBezTo>
                          <a:pt x="2947" y="127"/>
                          <a:pt x="2556" y="235"/>
                          <a:pt x="2176" y="368"/>
                        </a:cubicBezTo>
                        <a:cubicBezTo>
                          <a:pt x="1414" y="636"/>
                          <a:pt x="685" y="976"/>
                          <a:pt x="1" y="1397"/>
                        </a:cubicBezTo>
                        <a:cubicBezTo>
                          <a:pt x="769" y="1169"/>
                          <a:pt x="1527" y="936"/>
                          <a:pt x="2286" y="745"/>
                        </a:cubicBezTo>
                        <a:cubicBezTo>
                          <a:pt x="2666" y="659"/>
                          <a:pt x="3047" y="568"/>
                          <a:pt x="3425" y="528"/>
                        </a:cubicBezTo>
                        <a:cubicBezTo>
                          <a:pt x="3582" y="509"/>
                          <a:pt x="3739" y="494"/>
                          <a:pt x="3890" y="494"/>
                        </a:cubicBezTo>
                        <a:cubicBezTo>
                          <a:pt x="3919" y="494"/>
                          <a:pt x="3947" y="494"/>
                          <a:pt x="3975" y="495"/>
                        </a:cubicBezTo>
                        <a:cubicBezTo>
                          <a:pt x="4153" y="502"/>
                          <a:pt x="4326" y="528"/>
                          <a:pt x="4447" y="591"/>
                        </a:cubicBezTo>
                        <a:cubicBezTo>
                          <a:pt x="4567" y="656"/>
                          <a:pt x="4630" y="725"/>
                          <a:pt x="4654" y="862"/>
                        </a:cubicBezTo>
                        <a:cubicBezTo>
                          <a:pt x="4670" y="979"/>
                          <a:pt x="4634" y="1109"/>
                          <a:pt x="4544" y="1243"/>
                        </a:cubicBezTo>
                        <a:cubicBezTo>
                          <a:pt x="4360" y="1517"/>
                          <a:pt x="4035" y="1741"/>
                          <a:pt x="3715" y="1941"/>
                        </a:cubicBezTo>
                        <a:cubicBezTo>
                          <a:pt x="3057" y="2342"/>
                          <a:pt x="2329" y="2663"/>
                          <a:pt x="1598" y="2980"/>
                        </a:cubicBezTo>
                        <a:cubicBezTo>
                          <a:pt x="2389" y="2863"/>
                          <a:pt x="3167" y="2646"/>
                          <a:pt x="3906" y="2289"/>
                        </a:cubicBezTo>
                        <a:cubicBezTo>
                          <a:pt x="4273" y="2108"/>
                          <a:pt x="4637" y="1891"/>
                          <a:pt x="4934" y="1524"/>
                        </a:cubicBezTo>
                        <a:cubicBezTo>
                          <a:pt x="5074" y="1340"/>
                          <a:pt x="5182" y="1066"/>
                          <a:pt x="5142" y="789"/>
                        </a:cubicBezTo>
                        <a:cubicBezTo>
                          <a:pt x="5135" y="722"/>
                          <a:pt x="5111" y="659"/>
                          <a:pt x="5094" y="591"/>
                        </a:cubicBezTo>
                        <a:cubicBezTo>
                          <a:pt x="5062" y="528"/>
                          <a:pt x="5034" y="462"/>
                          <a:pt x="4991" y="405"/>
                        </a:cubicBezTo>
                        <a:cubicBezTo>
                          <a:pt x="4948" y="348"/>
                          <a:pt x="4901" y="288"/>
                          <a:pt x="4844" y="251"/>
                        </a:cubicBezTo>
                        <a:cubicBezTo>
                          <a:pt x="4791" y="204"/>
                          <a:pt x="4734" y="167"/>
                          <a:pt x="4674" y="141"/>
                        </a:cubicBezTo>
                        <a:cubicBezTo>
                          <a:pt x="4436" y="27"/>
                          <a:pt x="4206" y="4"/>
                          <a:pt x="3989" y="1"/>
                        </a:cubicBezTo>
                        <a:cubicBezTo>
                          <a:pt x="3974" y="0"/>
                          <a:pt x="3958" y="0"/>
                          <a:pt x="3943" y="0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3" name="Google Shape;319;p24"/>
                  <p:cNvSpPr/>
                  <p:nvPr/>
                </p:nvSpPr>
                <p:spPr>
                  <a:xfrm>
                    <a:off x="4833900" y="5053200"/>
                    <a:ext cx="368100" cy="23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24" h="9471" extrusionOk="0">
                        <a:moveTo>
                          <a:pt x="3138" y="1"/>
                        </a:moveTo>
                        <a:cubicBezTo>
                          <a:pt x="2839" y="1"/>
                          <a:pt x="2543" y="48"/>
                          <a:pt x="2258" y="154"/>
                        </a:cubicBezTo>
                        <a:cubicBezTo>
                          <a:pt x="1870" y="298"/>
                          <a:pt x="1500" y="549"/>
                          <a:pt x="1152" y="946"/>
                        </a:cubicBezTo>
                        <a:cubicBezTo>
                          <a:pt x="0" y="2258"/>
                          <a:pt x="949" y="5489"/>
                          <a:pt x="3107" y="7560"/>
                        </a:cubicBezTo>
                        <a:cubicBezTo>
                          <a:pt x="3925" y="8348"/>
                          <a:pt x="4920" y="8966"/>
                          <a:pt x="6033" y="9246"/>
                        </a:cubicBezTo>
                        <a:cubicBezTo>
                          <a:pt x="6633" y="9401"/>
                          <a:pt x="7234" y="9470"/>
                          <a:pt x="7824" y="9470"/>
                        </a:cubicBezTo>
                        <a:cubicBezTo>
                          <a:pt x="8732" y="9470"/>
                          <a:pt x="9613" y="9306"/>
                          <a:pt x="10425" y="9032"/>
                        </a:cubicBezTo>
                        <a:cubicBezTo>
                          <a:pt x="12636" y="8295"/>
                          <a:pt x="14313" y="6752"/>
                          <a:pt x="14536" y="5565"/>
                        </a:cubicBezTo>
                        <a:cubicBezTo>
                          <a:pt x="14724" y="4587"/>
                          <a:pt x="14476" y="3889"/>
                          <a:pt x="13805" y="3428"/>
                        </a:cubicBezTo>
                        <a:cubicBezTo>
                          <a:pt x="13665" y="3331"/>
                          <a:pt x="13501" y="3244"/>
                          <a:pt x="13317" y="3168"/>
                        </a:cubicBezTo>
                        <a:cubicBezTo>
                          <a:pt x="13157" y="3097"/>
                          <a:pt x="12980" y="3037"/>
                          <a:pt x="12790" y="2984"/>
                        </a:cubicBezTo>
                        <a:cubicBezTo>
                          <a:pt x="12435" y="2887"/>
                          <a:pt x="12031" y="2813"/>
                          <a:pt x="11574" y="2770"/>
                        </a:cubicBezTo>
                        <a:cubicBezTo>
                          <a:pt x="11307" y="2739"/>
                          <a:pt x="11023" y="2719"/>
                          <a:pt x="10719" y="2710"/>
                        </a:cubicBezTo>
                        <a:cubicBezTo>
                          <a:pt x="9409" y="2663"/>
                          <a:pt x="8211" y="2175"/>
                          <a:pt x="7064" y="1584"/>
                        </a:cubicBezTo>
                        <a:cubicBezTo>
                          <a:pt x="6744" y="1421"/>
                          <a:pt x="6430" y="1250"/>
                          <a:pt x="6119" y="1073"/>
                        </a:cubicBezTo>
                        <a:cubicBezTo>
                          <a:pt x="6022" y="1020"/>
                          <a:pt x="5926" y="963"/>
                          <a:pt x="5826" y="909"/>
                        </a:cubicBezTo>
                        <a:cubicBezTo>
                          <a:pt x="5772" y="883"/>
                          <a:pt x="5718" y="852"/>
                          <a:pt x="5665" y="823"/>
                        </a:cubicBezTo>
                        <a:cubicBezTo>
                          <a:pt x="5438" y="699"/>
                          <a:pt x="5204" y="579"/>
                          <a:pt x="4967" y="468"/>
                        </a:cubicBezTo>
                        <a:cubicBezTo>
                          <a:pt x="4596" y="302"/>
                          <a:pt x="4222" y="165"/>
                          <a:pt x="3848" y="84"/>
                        </a:cubicBezTo>
                        <a:cubicBezTo>
                          <a:pt x="3657" y="41"/>
                          <a:pt x="3467" y="14"/>
                          <a:pt x="3280" y="4"/>
                        </a:cubicBezTo>
                        <a:cubicBezTo>
                          <a:pt x="3233" y="2"/>
                          <a:pt x="3185" y="1"/>
                          <a:pt x="3138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4" name="Google Shape;320;p24"/>
                  <p:cNvSpPr/>
                  <p:nvPr/>
                </p:nvSpPr>
                <p:spPr>
                  <a:xfrm>
                    <a:off x="4911550" y="5207725"/>
                    <a:ext cx="182900" cy="85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16" h="3400" extrusionOk="0">
                        <a:moveTo>
                          <a:pt x="3701" y="1"/>
                        </a:moveTo>
                        <a:cubicBezTo>
                          <a:pt x="2126" y="1"/>
                          <a:pt x="723" y="917"/>
                          <a:pt x="1" y="1489"/>
                        </a:cubicBezTo>
                        <a:cubicBezTo>
                          <a:pt x="819" y="2277"/>
                          <a:pt x="1814" y="2895"/>
                          <a:pt x="2927" y="3179"/>
                        </a:cubicBezTo>
                        <a:cubicBezTo>
                          <a:pt x="3525" y="3331"/>
                          <a:pt x="4124" y="3400"/>
                          <a:pt x="4712" y="3400"/>
                        </a:cubicBezTo>
                        <a:cubicBezTo>
                          <a:pt x="5621" y="3400"/>
                          <a:pt x="6504" y="3235"/>
                          <a:pt x="7316" y="2961"/>
                        </a:cubicBezTo>
                        <a:cubicBezTo>
                          <a:pt x="7105" y="1967"/>
                          <a:pt x="6520" y="797"/>
                          <a:pt x="5051" y="243"/>
                        </a:cubicBezTo>
                        <a:cubicBezTo>
                          <a:pt x="4595" y="72"/>
                          <a:pt x="4141" y="1"/>
                          <a:pt x="3701" y="1"/>
                        </a:cubicBezTo>
                        <a:close/>
                      </a:path>
                    </a:pathLst>
                  </a:custGeom>
                  <a:solidFill>
                    <a:srgbClr val="E59089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5" name="Google Shape;321;p24"/>
                  <p:cNvSpPr/>
                  <p:nvPr/>
                </p:nvSpPr>
                <p:spPr>
                  <a:xfrm>
                    <a:off x="4886500" y="5050450"/>
                    <a:ext cx="89050" cy="5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2" h="2145" extrusionOk="0">
                        <a:moveTo>
                          <a:pt x="1034" y="1"/>
                        </a:moveTo>
                        <a:cubicBezTo>
                          <a:pt x="735" y="1"/>
                          <a:pt x="439" y="48"/>
                          <a:pt x="154" y="154"/>
                        </a:cubicBezTo>
                        <a:cubicBezTo>
                          <a:pt x="0" y="679"/>
                          <a:pt x="110" y="1387"/>
                          <a:pt x="445" y="1657"/>
                        </a:cubicBezTo>
                        <a:cubicBezTo>
                          <a:pt x="702" y="1865"/>
                          <a:pt x="1066" y="1842"/>
                          <a:pt x="1390" y="1905"/>
                        </a:cubicBezTo>
                        <a:cubicBezTo>
                          <a:pt x="1734" y="1970"/>
                          <a:pt x="2064" y="2145"/>
                          <a:pt x="2409" y="2145"/>
                        </a:cubicBezTo>
                        <a:cubicBezTo>
                          <a:pt x="2432" y="2145"/>
                          <a:pt x="2456" y="2144"/>
                          <a:pt x="2479" y="2142"/>
                        </a:cubicBezTo>
                        <a:cubicBezTo>
                          <a:pt x="2886" y="2112"/>
                          <a:pt x="3237" y="1818"/>
                          <a:pt x="3411" y="1450"/>
                        </a:cubicBezTo>
                        <a:cubicBezTo>
                          <a:pt x="3501" y="1253"/>
                          <a:pt x="3548" y="1043"/>
                          <a:pt x="3561" y="823"/>
                        </a:cubicBezTo>
                        <a:cubicBezTo>
                          <a:pt x="3334" y="699"/>
                          <a:pt x="3100" y="579"/>
                          <a:pt x="2863" y="468"/>
                        </a:cubicBezTo>
                        <a:cubicBezTo>
                          <a:pt x="2492" y="302"/>
                          <a:pt x="2118" y="165"/>
                          <a:pt x="1744" y="84"/>
                        </a:cubicBezTo>
                        <a:cubicBezTo>
                          <a:pt x="1553" y="41"/>
                          <a:pt x="1363" y="14"/>
                          <a:pt x="1176" y="4"/>
                        </a:cubicBezTo>
                        <a:cubicBezTo>
                          <a:pt x="1129" y="2"/>
                          <a:pt x="1081" y="1"/>
                          <a:pt x="103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6" name="Google Shape;322;p24"/>
                  <p:cNvSpPr/>
                  <p:nvPr/>
                </p:nvSpPr>
                <p:spPr>
                  <a:xfrm>
                    <a:off x="5010175" y="5090050"/>
                    <a:ext cx="156675" cy="6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73" extrusionOk="0">
                        <a:moveTo>
                          <a:pt x="13" y="0"/>
                        </a:moveTo>
                        <a:cubicBezTo>
                          <a:pt x="17" y="124"/>
                          <a:pt x="27" y="241"/>
                          <a:pt x="24" y="351"/>
                        </a:cubicBezTo>
                        <a:cubicBezTo>
                          <a:pt x="13" y="715"/>
                          <a:pt x="0" y="1103"/>
                          <a:pt x="201" y="1423"/>
                        </a:cubicBezTo>
                        <a:cubicBezTo>
                          <a:pt x="458" y="1834"/>
                          <a:pt x="972" y="1988"/>
                          <a:pt x="1443" y="2108"/>
                        </a:cubicBezTo>
                        <a:cubicBezTo>
                          <a:pt x="2145" y="2288"/>
                          <a:pt x="2849" y="2469"/>
                          <a:pt x="3554" y="2652"/>
                        </a:cubicBezTo>
                        <a:cubicBezTo>
                          <a:pt x="3785" y="2714"/>
                          <a:pt x="4020" y="2772"/>
                          <a:pt x="4257" y="2772"/>
                        </a:cubicBezTo>
                        <a:cubicBezTo>
                          <a:pt x="4263" y="2772"/>
                          <a:pt x="4269" y="2772"/>
                          <a:pt x="4276" y="2772"/>
                        </a:cubicBezTo>
                        <a:cubicBezTo>
                          <a:pt x="4570" y="2772"/>
                          <a:pt x="4857" y="2683"/>
                          <a:pt x="5131" y="2578"/>
                        </a:cubicBezTo>
                        <a:cubicBezTo>
                          <a:pt x="5532" y="2425"/>
                          <a:pt x="5949" y="2218"/>
                          <a:pt x="6163" y="1841"/>
                        </a:cubicBezTo>
                        <a:cubicBezTo>
                          <a:pt x="6210" y="1761"/>
                          <a:pt x="6246" y="1673"/>
                          <a:pt x="6266" y="1584"/>
                        </a:cubicBezTo>
                        <a:cubicBezTo>
                          <a:pt x="6106" y="1513"/>
                          <a:pt x="5929" y="1453"/>
                          <a:pt x="5739" y="1400"/>
                        </a:cubicBezTo>
                        <a:cubicBezTo>
                          <a:pt x="5384" y="1303"/>
                          <a:pt x="4980" y="1229"/>
                          <a:pt x="4523" y="1186"/>
                        </a:cubicBezTo>
                        <a:cubicBezTo>
                          <a:pt x="4256" y="1155"/>
                          <a:pt x="3972" y="1135"/>
                          <a:pt x="3668" y="1126"/>
                        </a:cubicBezTo>
                        <a:cubicBezTo>
                          <a:pt x="2358" y="1079"/>
                          <a:pt x="1160" y="591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7" name="Google Shape;323;p24"/>
                  <p:cNvSpPr/>
                  <p:nvPr/>
                </p:nvSpPr>
                <p:spPr>
                  <a:xfrm>
                    <a:off x="4303150" y="4642300"/>
                    <a:ext cx="537275" cy="748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91" h="29928" extrusionOk="0">
                        <a:moveTo>
                          <a:pt x="20849" y="0"/>
                        </a:moveTo>
                        <a:lnTo>
                          <a:pt x="20849" y="0"/>
                        </a:lnTo>
                        <a:cubicBezTo>
                          <a:pt x="18899" y="193"/>
                          <a:pt x="17663" y="608"/>
                          <a:pt x="17663" y="608"/>
                        </a:cubicBezTo>
                        <a:cubicBezTo>
                          <a:pt x="7826" y="3931"/>
                          <a:pt x="1473" y="13363"/>
                          <a:pt x="694" y="15421"/>
                        </a:cubicBezTo>
                        <a:cubicBezTo>
                          <a:pt x="0" y="17255"/>
                          <a:pt x="1810" y="24110"/>
                          <a:pt x="7055" y="29928"/>
                        </a:cubicBezTo>
                        <a:lnTo>
                          <a:pt x="7055" y="29928"/>
                        </a:lnTo>
                        <a:cubicBezTo>
                          <a:pt x="4044" y="16815"/>
                          <a:pt x="12495" y="10769"/>
                          <a:pt x="12495" y="10769"/>
                        </a:cubicBezTo>
                        <a:cubicBezTo>
                          <a:pt x="21150" y="8390"/>
                          <a:pt x="21491" y="3093"/>
                          <a:pt x="20849" y="0"/>
                        </a:cubicBezTo>
                        <a:close/>
                      </a:path>
                    </a:pathLst>
                  </a:custGeom>
                  <a:solidFill>
                    <a:srgbClr val="965C4F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8" name="Google Shape;324;p24"/>
                  <p:cNvSpPr/>
                  <p:nvPr/>
                </p:nvSpPr>
                <p:spPr>
                  <a:xfrm>
                    <a:off x="4420775" y="4582975"/>
                    <a:ext cx="421900" cy="29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76" h="11774" extrusionOk="0">
                        <a:moveTo>
                          <a:pt x="1" y="10843"/>
                        </a:moveTo>
                        <a:lnTo>
                          <a:pt x="128" y="11137"/>
                        </a:lnTo>
                        <a:cubicBezTo>
                          <a:pt x="161" y="11087"/>
                          <a:pt x="195" y="11037"/>
                          <a:pt x="230" y="10986"/>
                        </a:cubicBezTo>
                        <a:lnTo>
                          <a:pt x="230" y="10986"/>
                        </a:lnTo>
                        <a:cubicBezTo>
                          <a:pt x="77" y="10900"/>
                          <a:pt x="1" y="10843"/>
                          <a:pt x="1" y="10843"/>
                        </a:cubicBezTo>
                        <a:close/>
                        <a:moveTo>
                          <a:pt x="15352" y="1"/>
                        </a:moveTo>
                        <a:cubicBezTo>
                          <a:pt x="15352" y="1"/>
                          <a:pt x="3211" y="6674"/>
                          <a:pt x="230" y="10986"/>
                        </a:cubicBezTo>
                        <a:lnTo>
                          <a:pt x="230" y="10986"/>
                        </a:lnTo>
                        <a:cubicBezTo>
                          <a:pt x="693" y="11247"/>
                          <a:pt x="1858" y="11773"/>
                          <a:pt x="3720" y="11773"/>
                        </a:cubicBezTo>
                        <a:cubicBezTo>
                          <a:pt x="5336" y="11773"/>
                          <a:pt x="7477" y="11377"/>
                          <a:pt x="10138" y="10065"/>
                        </a:cubicBezTo>
                        <a:cubicBezTo>
                          <a:pt x="16875" y="6745"/>
                          <a:pt x="15352" y="1"/>
                          <a:pt x="15352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39" name="Google Shape;325;p24"/>
                  <p:cNvSpPr/>
                  <p:nvPr/>
                </p:nvSpPr>
                <p:spPr>
                  <a:xfrm>
                    <a:off x="4240925" y="4804500"/>
                    <a:ext cx="306750" cy="25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70" h="10136" extrusionOk="0">
                        <a:moveTo>
                          <a:pt x="5911" y="1"/>
                        </a:moveTo>
                        <a:cubicBezTo>
                          <a:pt x="5474" y="1"/>
                          <a:pt x="5026" y="91"/>
                          <a:pt x="4569" y="292"/>
                        </a:cubicBezTo>
                        <a:cubicBezTo>
                          <a:pt x="0" y="2306"/>
                          <a:pt x="3595" y="8990"/>
                          <a:pt x="9330" y="10136"/>
                        </a:cubicBezTo>
                        <a:lnTo>
                          <a:pt x="10281" y="9388"/>
                        </a:lnTo>
                        <a:cubicBezTo>
                          <a:pt x="11884" y="8125"/>
                          <a:pt x="12269" y="5853"/>
                          <a:pt x="11170" y="4134"/>
                        </a:cubicBezTo>
                        <a:cubicBezTo>
                          <a:pt x="9909" y="2157"/>
                          <a:pt x="8044" y="1"/>
                          <a:pt x="5911" y="1"/>
                        </a:cubicBezTo>
                        <a:close/>
                      </a:path>
                    </a:pathLst>
                  </a:custGeom>
                  <a:solidFill>
                    <a:srgbClr val="965C4F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  <p:sp>
                <p:nvSpPr>
                  <p:cNvPr id="140" name="Google Shape;326;p24"/>
                  <p:cNvSpPr/>
                  <p:nvPr/>
                </p:nvSpPr>
                <p:spPr>
                  <a:xfrm>
                    <a:off x="4328775" y="4857450"/>
                    <a:ext cx="114175" cy="132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7" h="5304" extrusionOk="0">
                        <a:moveTo>
                          <a:pt x="424" y="0"/>
                        </a:moveTo>
                        <a:cubicBezTo>
                          <a:pt x="282" y="0"/>
                          <a:pt x="140" y="12"/>
                          <a:pt x="0" y="36"/>
                        </a:cubicBezTo>
                        <a:cubicBezTo>
                          <a:pt x="632" y="140"/>
                          <a:pt x="1199" y="391"/>
                          <a:pt x="1700" y="718"/>
                        </a:cubicBezTo>
                        <a:cubicBezTo>
                          <a:pt x="2201" y="1052"/>
                          <a:pt x="2629" y="1479"/>
                          <a:pt x="2983" y="1967"/>
                        </a:cubicBezTo>
                        <a:cubicBezTo>
                          <a:pt x="2983" y="1967"/>
                          <a:pt x="2986" y="1970"/>
                          <a:pt x="2986" y="1974"/>
                        </a:cubicBezTo>
                        <a:cubicBezTo>
                          <a:pt x="2706" y="1880"/>
                          <a:pt x="2415" y="1809"/>
                          <a:pt x="2115" y="1793"/>
                        </a:cubicBezTo>
                        <a:cubicBezTo>
                          <a:pt x="2040" y="1788"/>
                          <a:pt x="1965" y="1785"/>
                          <a:pt x="1890" y="1785"/>
                        </a:cubicBezTo>
                        <a:cubicBezTo>
                          <a:pt x="1651" y="1785"/>
                          <a:pt x="1410" y="1815"/>
                          <a:pt x="1179" y="1883"/>
                        </a:cubicBezTo>
                        <a:cubicBezTo>
                          <a:pt x="879" y="1977"/>
                          <a:pt x="572" y="2124"/>
                          <a:pt x="381" y="2381"/>
                        </a:cubicBezTo>
                        <a:cubicBezTo>
                          <a:pt x="681" y="2304"/>
                          <a:pt x="962" y="2284"/>
                          <a:pt x="1243" y="2274"/>
                        </a:cubicBezTo>
                        <a:cubicBezTo>
                          <a:pt x="1303" y="2273"/>
                          <a:pt x="1363" y="2272"/>
                          <a:pt x="1423" y="2272"/>
                        </a:cubicBezTo>
                        <a:cubicBezTo>
                          <a:pt x="1643" y="2272"/>
                          <a:pt x="1861" y="2282"/>
                          <a:pt x="2081" y="2298"/>
                        </a:cubicBezTo>
                        <a:cubicBezTo>
                          <a:pt x="2362" y="2315"/>
                          <a:pt x="2642" y="2351"/>
                          <a:pt x="2933" y="2371"/>
                        </a:cubicBezTo>
                        <a:cubicBezTo>
                          <a:pt x="3046" y="2387"/>
                          <a:pt x="3167" y="2395"/>
                          <a:pt x="3284" y="2404"/>
                        </a:cubicBezTo>
                        <a:lnTo>
                          <a:pt x="3474" y="2728"/>
                        </a:lnTo>
                        <a:cubicBezTo>
                          <a:pt x="3638" y="2985"/>
                          <a:pt x="3738" y="3276"/>
                          <a:pt x="3888" y="3547"/>
                        </a:cubicBezTo>
                        <a:lnTo>
                          <a:pt x="4239" y="4412"/>
                        </a:lnTo>
                        <a:cubicBezTo>
                          <a:pt x="4343" y="4709"/>
                          <a:pt x="4443" y="5006"/>
                          <a:pt x="4566" y="5304"/>
                        </a:cubicBezTo>
                        <a:cubicBezTo>
                          <a:pt x="4553" y="4986"/>
                          <a:pt x="4517" y="4669"/>
                          <a:pt x="4480" y="4348"/>
                        </a:cubicBezTo>
                        <a:cubicBezTo>
                          <a:pt x="4420" y="4034"/>
                          <a:pt x="4346" y="3721"/>
                          <a:pt x="4259" y="3410"/>
                        </a:cubicBezTo>
                        <a:cubicBezTo>
                          <a:pt x="4048" y="2799"/>
                          <a:pt x="3795" y="2190"/>
                          <a:pt x="3390" y="1663"/>
                        </a:cubicBezTo>
                        <a:cubicBezTo>
                          <a:pt x="2993" y="1138"/>
                          <a:pt x="2496" y="671"/>
                          <a:pt x="1898" y="377"/>
                        </a:cubicBezTo>
                        <a:cubicBezTo>
                          <a:pt x="1439" y="145"/>
                          <a:pt x="928" y="0"/>
                          <a:pt x="424" y="0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68569" tIns="68569" rIns="68569" bIns="68569" anchor="ctr" anchorCtr="0">
                    <a:noAutofit/>
                  </a:bodyPr>
                  <a:lstStyle/>
                  <a:p>
                    <a:endParaRPr sz="1050"/>
                  </a:p>
                </p:txBody>
              </p:sp>
            </p:grpSp>
          </p:grpSp>
          <p:grpSp>
            <p:nvGrpSpPr>
              <p:cNvPr id="30" name="Google Shape;327;p24"/>
              <p:cNvGrpSpPr/>
              <p:nvPr/>
            </p:nvGrpSpPr>
            <p:grpSpPr>
              <a:xfrm>
                <a:off x="3118335" y="3305642"/>
                <a:ext cx="3028569" cy="2281073"/>
                <a:chOff x="3118335" y="3305642"/>
                <a:chExt cx="3028569" cy="2281073"/>
              </a:xfrm>
            </p:grpSpPr>
            <p:sp>
              <p:nvSpPr>
                <p:cNvPr id="103" name="Google Shape;328;p24"/>
                <p:cNvSpPr/>
                <p:nvPr/>
              </p:nvSpPr>
              <p:spPr>
                <a:xfrm>
                  <a:off x="5053359" y="3799333"/>
                  <a:ext cx="182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415" extrusionOk="0">
                      <a:moveTo>
                        <a:pt x="325" y="1"/>
                      </a:moveTo>
                      <a:lnTo>
                        <a:pt x="1" y="10"/>
                      </a:lnTo>
                      <a:cubicBezTo>
                        <a:pt x="7" y="141"/>
                        <a:pt x="4" y="271"/>
                        <a:pt x="1" y="402"/>
                      </a:cubicBezTo>
                      <a:lnTo>
                        <a:pt x="322" y="414"/>
                      </a:lnTo>
                      <a:cubicBezTo>
                        <a:pt x="328" y="278"/>
                        <a:pt x="328" y="138"/>
                        <a:pt x="3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4" name="Google Shape;329;p24"/>
                <p:cNvSpPr/>
                <p:nvPr/>
              </p:nvSpPr>
              <p:spPr>
                <a:xfrm>
                  <a:off x="5261362" y="4006379"/>
                  <a:ext cx="885542" cy="122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7" h="21954" extrusionOk="0">
                      <a:moveTo>
                        <a:pt x="4537" y="1"/>
                      </a:moveTo>
                      <a:lnTo>
                        <a:pt x="1" y="21656"/>
                      </a:lnTo>
                      <a:lnTo>
                        <a:pt x="15897" y="21953"/>
                      </a:lnTo>
                      <a:cubicBezTo>
                        <a:pt x="11665" y="7653"/>
                        <a:pt x="4537" y="178"/>
                        <a:pt x="4537" y="1"/>
                      </a:cubicBez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5" name="Google Shape;330;p24"/>
                <p:cNvSpPr/>
                <p:nvPr/>
              </p:nvSpPr>
              <p:spPr>
                <a:xfrm>
                  <a:off x="3504203" y="3568502"/>
                  <a:ext cx="2352255" cy="179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7" h="32227" extrusionOk="0">
                      <a:moveTo>
                        <a:pt x="21157" y="0"/>
                      </a:moveTo>
                      <a:cubicBezTo>
                        <a:pt x="14678" y="0"/>
                        <a:pt x="9917" y="4458"/>
                        <a:pt x="9917" y="4458"/>
                      </a:cubicBezTo>
                      <a:cubicBezTo>
                        <a:pt x="9917" y="4458"/>
                        <a:pt x="8187" y="5952"/>
                        <a:pt x="6276" y="8363"/>
                      </a:cubicBezTo>
                      <a:lnTo>
                        <a:pt x="6276" y="8370"/>
                      </a:lnTo>
                      <a:cubicBezTo>
                        <a:pt x="3350" y="12064"/>
                        <a:pt x="0" y="17913"/>
                        <a:pt x="1791" y="23832"/>
                      </a:cubicBezTo>
                      <a:cubicBezTo>
                        <a:pt x="3968" y="31045"/>
                        <a:pt x="12286" y="32226"/>
                        <a:pt x="20428" y="32226"/>
                      </a:cubicBezTo>
                      <a:cubicBezTo>
                        <a:pt x="23341" y="32226"/>
                        <a:pt x="26231" y="32075"/>
                        <a:pt x="28810" y="31995"/>
                      </a:cubicBezTo>
                      <a:cubicBezTo>
                        <a:pt x="29437" y="31972"/>
                        <a:pt x="30045" y="31922"/>
                        <a:pt x="30626" y="31838"/>
                      </a:cubicBezTo>
                      <a:cubicBezTo>
                        <a:pt x="39060" y="30639"/>
                        <a:pt x="42227" y="23036"/>
                        <a:pt x="40133" y="15882"/>
                      </a:cubicBezTo>
                      <a:cubicBezTo>
                        <a:pt x="39581" y="14005"/>
                        <a:pt x="38760" y="12188"/>
                        <a:pt x="37725" y="10487"/>
                      </a:cubicBezTo>
                      <a:cubicBezTo>
                        <a:pt x="36475" y="8443"/>
                        <a:pt x="34909" y="6573"/>
                        <a:pt x="33119" y="4996"/>
                      </a:cubicBezTo>
                      <a:cubicBezTo>
                        <a:pt x="30342" y="2541"/>
                        <a:pt x="27023" y="798"/>
                        <a:pt x="23508" y="200"/>
                      </a:cubicBezTo>
                      <a:cubicBezTo>
                        <a:pt x="22704" y="62"/>
                        <a:pt x="21919" y="0"/>
                        <a:pt x="21157" y="0"/>
                      </a:cubicBezTo>
                      <a:close/>
                    </a:path>
                  </a:pathLst>
                </a:custGeom>
                <a:solidFill>
                  <a:srgbClr val="EDB59D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6" name="Google Shape;331;p24"/>
                <p:cNvSpPr/>
                <p:nvPr/>
              </p:nvSpPr>
              <p:spPr>
                <a:xfrm>
                  <a:off x="4291426" y="4100962"/>
                  <a:ext cx="90855" cy="159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" h="2870" extrusionOk="0">
                      <a:moveTo>
                        <a:pt x="816" y="0"/>
                      </a:moveTo>
                      <a:cubicBezTo>
                        <a:pt x="368" y="0"/>
                        <a:pt x="0" y="641"/>
                        <a:pt x="0" y="1433"/>
                      </a:cubicBezTo>
                      <a:cubicBezTo>
                        <a:pt x="0" y="2228"/>
                        <a:pt x="368" y="2869"/>
                        <a:pt x="816" y="2869"/>
                      </a:cubicBezTo>
                      <a:cubicBezTo>
                        <a:pt x="1267" y="2869"/>
                        <a:pt x="1631" y="2228"/>
                        <a:pt x="1631" y="1433"/>
                      </a:cubicBezTo>
                      <a:cubicBezTo>
                        <a:pt x="1631" y="641"/>
                        <a:pt x="1267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7" name="Google Shape;332;p24"/>
                <p:cNvSpPr/>
                <p:nvPr/>
              </p:nvSpPr>
              <p:spPr>
                <a:xfrm>
                  <a:off x="4729268" y="4135888"/>
                  <a:ext cx="192962" cy="18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" h="3385" extrusionOk="0">
                      <a:moveTo>
                        <a:pt x="1196" y="1"/>
                      </a:moveTo>
                      <a:cubicBezTo>
                        <a:pt x="1174" y="1"/>
                        <a:pt x="1151" y="2"/>
                        <a:pt x="1129" y="4"/>
                      </a:cubicBezTo>
                      <a:lnTo>
                        <a:pt x="858" y="48"/>
                      </a:lnTo>
                      <a:cubicBezTo>
                        <a:pt x="688" y="115"/>
                        <a:pt x="518" y="164"/>
                        <a:pt x="361" y="289"/>
                      </a:cubicBezTo>
                      <a:cubicBezTo>
                        <a:pt x="204" y="405"/>
                        <a:pt x="70" y="605"/>
                        <a:pt x="37" y="816"/>
                      </a:cubicBezTo>
                      <a:cubicBezTo>
                        <a:pt x="1" y="1026"/>
                        <a:pt x="37" y="1220"/>
                        <a:pt x="97" y="1387"/>
                      </a:cubicBezTo>
                      <a:cubicBezTo>
                        <a:pt x="224" y="1715"/>
                        <a:pt x="411" y="1982"/>
                        <a:pt x="622" y="2219"/>
                      </a:cubicBezTo>
                      <a:cubicBezTo>
                        <a:pt x="1039" y="2689"/>
                        <a:pt x="1527" y="3077"/>
                        <a:pt x="2061" y="3384"/>
                      </a:cubicBezTo>
                      <a:cubicBezTo>
                        <a:pt x="1664" y="2917"/>
                        <a:pt x="1266" y="2459"/>
                        <a:pt x="935" y="1975"/>
                      </a:cubicBezTo>
                      <a:cubicBezTo>
                        <a:pt x="611" y="1514"/>
                        <a:pt x="324" y="896"/>
                        <a:pt x="675" y="685"/>
                      </a:cubicBezTo>
                      <a:cubicBezTo>
                        <a:pt x="755" y="616"/>
                        <a:pt x="878" y="576"/>
                        <a:pt x="992" y="525"/>
                      </a:cubicBezTo>
                      <a:lnTo>
                        <a:pt x="1169" y="492"/>
                      </a:lnTo>
                      <a:cubicBezTo>
                        <a:pt x="1187" y="489"/>
                        <a:pt x="1205" y="488"/>
                        <a:pt x="1224" y="488"/>
                      </a:cubicBezTo>
                      <a:cubicBezTo>
                        <a:pt x="1254" y="488"/>
                        <a:pt x="1286" y="491"/>
                        <a:pt x="1317" y="491"/>
                      </a:cubicBezTo>
                      <a:cubicBezTo>
                        <a:pt x="1330" y="491"/>
                        <a:pt x="1343" y="490"/>
                        <a:pt x="1356" y="489"/>
                      </a:cubicBezTo>
                      <a:cubicBezTo>
                        <a:pt x="1607" y="502"/>
                        <a:pt x="1860" y="605"/>
                        <a:pt x="2108" y="739"/>
                      </a:cubicBezTo>
                      <a:cubicBezTo>
                        <a:pt x="2602" y="1026"/>
                        <a:pt x="3040" y="1447"/>
                        <a:pt x="3464" y="1892"/>
                      </a:cubicBezTo>
                      <a:cubicBezTo>
                        <a:pt x="3343" y="1604"/>
                        <a:pt x="3180" y="1340"/>
                        <a:pt x="2993" y="1090"/>
                      </a:cubicBezTo>
                      <a:cubicBezTo>
                        <a:pt x="2802" y="842"/>
                        <a:pt x="2589" y="605"/>
                        <a:pt x="2325" y="412"/>
                      </a:cubicBezTo>
                      <a:cubicBezTo>
                        <a:pt x="2068" y="215"/>
                        <a:pt x="1754" y="61"/>
                        <a:pt x="1399" y="14"/>
                      </a:cubicBezTo>
                      <a:cubicBezTo>
                        <a:pt x="1332" y="10"/>
                        <a:pt x="1264" y="1"/>
                        <a:pt x="1196" y="1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8" name="Google Shape;333;p24"/>
                <p:cNvSpPr/>
                <p:nvPr/>
              </p:nvSpPr>
              <p:spPr>
                <a:xfrm>
                  <a:off x="4248979" y="4339814"/>
                  <a:ext cx="175749" cy="17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5" h="3154" extrusionOk="0">
                      <a:moveTo>
                        <a:pt x="1578" y="1"/>
                      </a:moveTo>
                      <a:cubicBezTo>
                        <a:pt x="710" y="1"/>
                        <a:pt x="1" y="706"/>
                        <a:pt x="1" y="1578"/>
                      </a:cubicBezTo>
                      <a:cubicBezTo>
                        <a:pt x="1" y="2449"/>
                        <a:pt x="710" y="3154"/>
                        <a:pt x="1578" y="3154"/>
                      </a:cubicBezTo>
                      <a:cubicBezTo>
                        <a:pt x="2450" y="3154"/>
                        <a:pt x="3155" y="2449"/>
                        <a:pt x="3155" y="1578"/>
                      </a:cubicBezTo>
                      <a:cubicBezTo>
                        <a:pt x="3155" y="706"/>
                        <a:pt x="2450" y="1"/>
                        <a:pt x="1578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9" name="Google Shape;334;p24"/>
                <p:cNvSpPr/>
                <p:nvPr/>
              </p:nvSpPr>
              <p:spPr>
                <a:xfrm>
                  <a:off x="5204264" y="4271913"/>
                  <a:ext cx="175694" cy="17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4" h="3154" extrusionOk="0">
                      <a:moveTo>
                        <a:pt x="1577" y="1"/>
                      </a:moveTo>
                      <a:cubicBezTo>
                        <a:pt x="705" y="1"/>
                        <a:pt x="1" y="708"/>
                        <a:pt x="1" y="1577"/>
                      </a:cubicBezTo>
                      <a:cubicBezTo>
                        <a:pt x="1" y="2449"/>
                        <a:pt x="705" y="3153"/>
                        <a:pt x="1577" y="3153"/>
                      </a:cubicBezTo>
                      <a:cubicBezTo>
                        <a:pt x="2446" y="3153"/>
                        <a:pt x="3154" y="2449"/>
                        <a:pt x="3154" y="1577"/>
                      </a:cubicBezTo>
                      <a:cubicBezTo>
                        <a:pt x="3154" y="708"/>
                        <a:pt x="2446" y="1"/>
                        <a:pt x="1577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10" name="Google Shape;335;p24"/>
                <p:cNvSpPr/>
                <p:nvPr/>
              </p:nvSpPr>
              <p:spPr>
                <a:xfrm>
                  <a:off x="4536473" y="3305642"/>
                  <a:ext cx="303759" cy="31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3" h="5664" extrusionOk="0">
                      <a:moveTo>
                        <a:pt x="2710" y="1"/>
                      </a:moveTo>
                      <a:cubicBezTo>
                        <a:pt x="2645" y="1"/>
                        <a:pt x="2578" y="6"/>
                        <a:pt x="2509" y="18"/>
                      </a:cubicBezTo>
                      <a:cubicBezTo>
                        <a:pt x="288" y="406"/>
                        <a:pt x="4286" y="4959"/>
                        <a:pt x="4286" y="4959"/>
                      </a:cubicBezTo>
                      <a:cubicBezTo>
                        <a:pt x="4286" y="4959"/>
                        <a:pt x="2155" y="2845"/>
                        <a:pt x="1107" y="2845"/>
                      </a:cubicBezTo>
                      <a:cubicBezTo>
                        <a:pt x="925" y="2845"/>
                        <a:pt x="776" y="2908"/>
                        <a:pt x="676" y="3058"/>
                      </a:cubicBezTo>
                      <a:cubicBezTo>
                        <a:pt x="1" y="4071"/>
                        <a:pt x="5452" y="5664"/>
                        <a:pt x="5452" y="5664"/>
                      </a:cubicBezTo>
                      <a:cubicBezTo>
                        <a:pt x="5452" y="5664"/>
                        <a:pt x="4771" y="1"/>
                        <a:pt x="2710" y="1"/>
                      </a:cubicBez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11" name="Google Shape;336;p24"/>
                <p:cNvSpPr/>
                <p:nvPr/>
              </p:nvSpPr>
              <p:spPr>
                <a:xfrm>
                  <a:off x="3118335" y="4202731"/>
                  <a:ext cx="1092375" cy="1383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0" h="24846" extrusionOk="0">
                      <a:moveTo>
                        <a:pt x="10001" y="0"/>
                      </a:moveTo>
                      <a:cubicBezTo>
                        <a:pt x="10001" y="0"/>
                        <a:pt x="9162" y="4432"/>
                        <a:pt x="4582" y="10007"/>
                      </a:cubicBezTo>
                      <a:cubicBezTo>
                        <a:pt x="0" y="15582"/>
                        <a:pt x="451" y="21114"/>
                        <a:pt x="451" y="21114"/>
                      </a:cubicBezTo>
                      <a:lnTo>
                        <a:pt x="4773" y="22400"/>
                      </a:lnTo>
                      <a:cubicBezTo>
                        <a:pt x="4773" y="22400"/>
                        <a:pt x="7031" y="24845"/>
                        <a:pt x="9899" y="24845"/>
                      </a:cubicBezTo>
                      <a:cubicBezTo>
                        <a:pt x="11475" y="24845"/>
                        <a:pt x="13235" y="24107"/>
                        <a:pt x="14907" y="21818"/>
                      </a:cubicBezTo>
                      <a:cubicBezTo>
                        <a:pt x="19609" y="15375"/>
                        <a:pt x="10483" y="567"/>
                        <a:pt x="10594" y="567"/>
                      </a:cubicBezTo>
                      <a:lnTo>
                        <a:pt x="10594" y="567"/>
                      </a:lnTo>
                      <a:cubicBezTo>
                        <a:pt x="10594" y="567"/>
                        <a:pt x="10595" y="567"/>
                        <a:pt x="10595" y="568"/>
                      </a:cubicBezTo>
                      <a:lnTo>
                        <a:pt x="10001" y="0"/>
                      </a:ln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12" name="Google Shape;337;p24"/>
                <p:cNvSpPr/>
                <p:nvPr/>
              </p:nvSpPr>
              <p:spPr>
                <a:xfrm>
                  <a:off x="5053359" y="4487537"/>
                  <a:ext cx="153022" cy="99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" h="1788" extrusionOk="0">
                      <a:moveTo>
                        <a:pt x="1971" y="1"/>
                      </a:moveTo>
                      <a:lnTo>
                        <a:pt x="1" y="1033"/>
                      </a:lnTo>
                      <a:cubicBezTo>
                        <a:pt x="1" y="1033"/>
                        <a:pt x="328" y="1787"/>
                        <a:pt x="1141" y="1787"/>
                      </a:cubicBezTo>
                      <a:cubicBezTo>
                        <a:pt x="1279" y="1787"/>
                        <a:pt x="1431" y="1765"/>
                        <a:pt x="1598" y="1715"/>
                      </a:cubicBezTo>
                      <a:cubicBezTo>
                        <a:pt x="2746" y="1360"/>
                        <a:pt x="1971" y="1"/>
                        <a:pt x="19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13" name="Google Shape;338;p24"/>
                <p:cNvSpPr/>
                <p:nvPr/>
              </p:nvSpPr>
              <p:spPr>
                <a:xfrm>
                  <a:off x="4833102" y="4349117"/>
                  <a:ext cx="422021" cy="233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6" h="4199" extrusionOk="0">
                      <a:moveTo>
                        <a:pt x="7576" y="1"/>
                      </a:moveTo>
                      <a:cubicBezTo>
                        <a:pt x="7198" y="682"/>
                        <a:pt x="6774" y="1317"/>
                        <a:pt x="6246" y="1848"/>
                      </a:cubicBezTo>
                      <a:cubicBezTo>
                        <a:pt x="5719" y="2376"/>
                        <a:pt x="5107" y="2810"/>
                        <a:pt x="4433" y="3121"/>
                      </a:cubicBezTo>
                      <a:cubicBezTo>
                        <a:pt x="3761" y="3444"/>
                        <a:pt x="3033" y="3645"/>
                        <a:pt x="2291" y="3782"/>
                      </a:cubicBezTo>
                      <a:cubicBezTo>
                        <a:pt x="1580" y="3906"/>
                        <a:pt x="856" y="3972"/>
                        <a:pt x="114" y="3972"/>
                      </a:cubicBezTo>
                      <a:cubicBezTo>
                        <a:pt x="76" y="3972"/>
                        <a:pt x="38" y="3972"/>
                        <a:pt x="0" y="3972"/>
                      </a:cubicBezTo>
                      <a:lnTo>
                        <a:pt x="0" y="3972"/>
                      </a:lnTo>
                      <a:cubicBezTo>
                        <a:pt x="555" y="4129"/>
                        <a:pt x="1133" y="4198"/>
                        <a:pt x="1714" y="4198"/>
                      </a:cubicBezTo>
                      <a:cubicBezTo>
                        <a:pt x="1923" y="4198"/>
                        <a:pt x="2133" y="4189"/>
                        <a:pt x="2341" y="4172"/>
                      </a:cubicBezTo>
                      <a:cubicBezTo>
                        <a:pt x="3130" y="4112"/>
                        <a:pt x="3918" y="3922"/>
                        <a:pt x="4646" y="3578"/>
                      </a:cubicBezTo>
                      <a:cubicBezTo>
                        <a:pt x="5007" y="3401"/>
                        <a:pt x="5361" y="3201"/>
                        <a:pt x="5678" y="2954"/>
                      </a:cubicBezTo>
                      <a:cubicBezTo>
                        <a:pt x="5989" y="2700"/>
                        <a:pt x="6293" y="2429"/>
                        <a:pt x="6540" y="2112"/>
                      </a:cubicBezTo>
                      <a:cubicBezTo>
                        <a:pt x="7048" y="1491"/>
                        <a:pt x="7396" y="759"/>
                        <a:pt x="7576" y="1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14" name="Google Shape;339;p24"/>
                <p:cNvSpPr/>
                <p:nvPr/>
              </p:nvSpPr>
              <p:spPr>
                <a:xfrm>
                  <a:off x="4721246" y="3578640"/>
                  <a:ext cx="1135212" cy="1763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9" h="31657" extrusionOk="0">
                      <a:moveTo>
                        <a:pt x="518" y="1"/>
                      </a:moveTo>
                      <a:cubicBezTo>
                        <a:pt x="518" y="1"/>
                        <a:pt x="0" y="8138"/>
                        <a:pt x="13091" y="11558"/>
                      </a:cubicBezTo>
                      <a:cubicBezTo>
                        <a:pt x="13091" y="11558"/>
                        <a:pt x="17627" y="21155"/>
                        <a:pt x="13091" y="27177"/>
                      </a:cubicBezTo>
                      <a:cubicBezTo>
                        <a:pt x="11635" y="29111"/>
                        <a:pt x="10138" y="30567"/>
                        <a:pt x="8778" y="31656"/>
                      </a:cubicBezTo>
                      <a:cubicBezTo>
                        <a:pt x="17212" y="30457"/>
                        <a:pt x="20379" y="22854"/>
                        <a:pt x="18285" y="15700"/>
                      </a:cubicBezTo>
                      <a:cubicBezTo>
                        <a:pt x="17733" y="13823"/>
                        <a:pt x="16912" y="12006"/>
                        <a:pt x="15877" y="10305"/>
                      </a:cubicBezTo>
                      <a:cubicBezTo>
                        <a:pt x="14627" y="8261"/>
                        <a:pt x="13061" y="6391"/>
                        <a:pt x="11271" y="4814"/>
                      </a:cubicBezTo>
                      <a:lnTo>
                        <a:pt x="518" y="1"/>
                      </a:ln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15" name="Google Shape;340;p24"/>
                <p:cNvSpPr/>
                <p:nvPr/>
              </p:nvSpPr>
              <p:spPr>
                <a:xfrm>
                  <a:off x="3853808" y="3553629"/>
                  <a:ext cx="1751867" cy="585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9" h="10506" extrusionOk="0">
                      <a:moveTo>
                        <a:pt x="14880" y="0"/>
                      </a:moveTo>
                      <a:cubicBezTo>
                        <a:pt x="8402" y="0"/>
                        <a:pt x="3641" y="4458"/>
                        <a:pt x="3641" y="4458"/>
                      </a:cubicBezTo>
                      <a:cubicBezTo>
                        <a:pt x="3641" y="4458"/>
                        <a:pt x="1911" y="5952"/>
                        <a:pt x="0" y="8366"/>
                      </a:cubicBezTo>
                      <a:lnTo>
                        <a:pt x="0" y="8369"/>
                      </a:lnTo>
                      <a:cubicBezTo>
                        <a:pt x="0" y="8369"/>
                        <a:pt x="1559" y="8674"/>
                        <a:pt x="3745" y="8674"/>
                      </a:cubicBezTo>
                      <a:cubicBezTo>
                        <a:pt x="7837" y="8674"/>
                        <a:pt x="14131" y="7607"/>
                        <a:pt x="16521" y="1475"/>
                      </a:cubicBezTo>
                      <a:cubicBezTo>
                        <a:pt x="16521" y="1475"/>
                        <a:pt x="20303" y="10506"/>
                        <a:pt x="30640" y="10506"/>
                      </a:cubicBezTo>
                      <a:cubicBezTo>
                        <a:pt x="30905" y="10506"/>
                        <a:pt x="31175" y="10500"/>
                        <a:pt x="31449" y="10487"/>
                      </a:cubicBezTo>
                      <a:cubicBezTo>
                        <a:pt x="28255" y="5260"/>
                        <a:pt x="23004" y="1185"/>
                        <a:pt x="17232" y="200"/>
                      </a:cubicBezTo>
                      <a:cubicBezTo>
                        <a:pt x="16428" y="62"/>
                        <a:pt x="15642" y="0"/>
                        <a:pt x="14880" y="0"/>
                      </a:cubicBez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16" name="Google Shape;341;p24"/>
                <p:cNvSpPr/>
                <p:nvPr/>
              </p:nvSpPr>
              <p:spPr>
                <a:xfrm>
                  <a:off x="5170618" y="4100962"/>
                  <a:ext cx="90799" cy="159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0" h="2870" extrusionOk="0">
                      <a:moveTo>
                        <a:pt x="815" y="0"/>
                      </a:moveTo>
                      <a:cubicBezTo>
                        <a:pt x="364" y="0"/>
                        <a:pt x="0" y="641"/>
                        <a:pt x="0" y="1433"/>
                      </a:cubicBezTo>
                      <a:cubicBezTo>
                        <a:pt x="0" y="2228"/>
                        <a:pt x="364" y="2869"/>
                        <a:pt x="815" y="2869"/>
                      </a:cubicBezTo>
                      <a:cubicBezTo>
                        <a:pt x="1266" y="2869"/>
                        <a:pt x="1630" y="2228"/>
                        <a:pt x="1630" y="1433"/>
                      </a:cubicBezTo>
                      <a:cubicBezTo>
                        <a:pt x="1630" y="641"/>
                        <a:pt x="1266" y="0"/>
                        <a:pt x="815" y="0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17" name="Google Shape;342;p24"/>
                <p:cNvSpPr/>
                <p:nvPr/>
              </p:nvSpPr>
              <p:spPr>
                <a:xfrm>
                  <a:off x="5545346" y="3961650"/>
                  <a:ext cx="558610" cy="48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8" h="8716" extrusionOk="0">
                      <a:moveTo>
                        <a:pt x="5661" y="1"/>
                      </a:moveTo>
                      <a:cubicBezTo>
                        <a:pt x="2946" y="1"/>
                        <a:pt x="1" y="3757"/>
                        <a:pt x="1" y="3757"/>
                      </a:cubicBezTo>
                      <a:lnTo>
                        <a:pt x="1353" y="8691"/>
                      </a:lnTo>
                      <a:cubicBezTo>
                        <a:pt x="1532" y="8707"/>
                        <a:pt x="1710" y="8715"/>
                        <a:pt x="1885" y="8715"/>
                      </a:cubicBezTo>
                      <a:cubicBezTo>
                        <a:pt x="6799" y="8715"/>
                        <a:pt x="10028" y="2353"/>
                        <a:pt x="7138" y="443"/>
                      </a:cubicBezTo>
                      <a:cubicBezTo>
                        <a:pt x="6668" y="132"/>
                        <a:pt x="6169" y="1"/>
                        <a:pt x="5661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18" name="Google Shape;343;p24"/>
                <p:cNvSpPr/>
                <p:nvPr/>
              </p:nvSpPr>
              <p:spPr>
                <a:xfrm>
                  <a:off x="5645448" y="4045260"/>
                  <a:ext cx="258304" cy="27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5026" extrusionOk="0">
                      <a:moveTo>
                        <a:pt x="4282" y="0"/>
                      </a:moveTo>
                      <a:cubicBezTo>
                        <a:pt x="3772" y="0"/>
                        <a:pt x="3256" y="201"/>
                        <a:pt x="2826" y="485"/>
                      </a:cubicBezTo>
                      <a:cubicBezTo>
                        <a:pt x="2308" y="826"/>
                        <a:pt x="1878" y="1281"/>
                        <a:pt x="1510" y="1765"/>
                      </a:cubicBezTo>
                      <a:cubicBezTo>
                        <a:pt x="1146" y="2252"/>
                        <a:pt x="835" y="2777"/>
                        <a:pt x="585" y="3322"/>
                      </a:cubicBezTo>
                      <a:cubicBezTo>
                        <a:pt x="331" y="3869"/>
                        <a:pt x="120" y="4434"/>
                        <a:pt x="0" y="5025"/>
                      </a:cubicBezTo>
                      <a:lnTo>
                        <a:pt x="929" y="3512"/>
                      </a:lnTo>
                      <a:cubicBezTo>
                        <a:pt x="1246" y="3018"/>
                        <a:pt x="1560" y="2526"/>
                        <a:pt x="1914" y="2069"/>
                      </a:cubicBezTo>
                      <a:cubicBezTo>
                        <a:pt x="1918" y="2062"/>
                        <a:pt x="1921" y="2056"/>
                        <a:pt x="1927" y="2052"/>
                      </a:cubicBezTo>
                      <a:cubicBezTo>
                        <a:pt x="2298" y="1979"/>
                        <a:pt x="2666" y="1916"/>
                        <a:pt x="3037" y="1885"/>
                      </a:cubicBezTo>
                      <a:cubicBezTo>
                        <a:pt x="3332" y="1857"/>
                        <a:pt x="3628" y="1847"/>
                        <a:pt x="3928" y="1847"/>
                      </a:cubicBezTo>
                      <a:cubicBezTo>
                        <a:pt x="4161" y="1847"/>
                        <a:pt x="4397" y="1853"/>
                        <a:pt x="4637" y="1862"/>
                      </a:cubicBezTo>
                      <a:cubicBezTo>
                        <a:pt x="4238" y="1691"/>
                        <a:pt x="3804" y="1619"/>
                        <a:pt x="3369" y="1619"/>
                      </a:cubicBezTo>
                      <a:cubicBezTo>
                        <a:pt x="3250" y="1619"/>
                        <a:pt x="3132" y="1625"/>
                        <a:pt x="3013" y="1635"/>
                      </a:cubicBezTo>
                      <a:cubicBezTo>
                        <a:pt x="2699" y="1665"/>
                        <a:pt x="2388" y="1735"/>
                        <a:pt x="2092" y="1842"/>
                      </a:cubicBezTo>
                      <a:cubicBezTo>
                        <a:pt x="2388" y="1464"/>
                        <a:pt x="2709" y="1114"/>
                        <a:pt x="3063" y="803"/>
                      </a:cubicBezTo>
                      <a:cubicBezTo>
                        <a:pt x="3498" y="439"/>
                        <a:pt x="3988" y="141"/>
                        <a:pt x="4583" y="24"/>
                      </a:cubicBezTo>
                      <a:cubicBezTo>
                        <a:pt x="4484" y="8"/>
                        <a:pt x="4383" y="0"/>
                        <a:pt x="4282" y="0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19" name="Google Shape;344;p24"/>
                <p:cNvSpPr/>
                <p:nvPr/>
              </p:nvSpPr>
              <p:spPr>
                <a:xfrm>
                  <a:off x="3403377" y="3794710"/>
                  <a:ext cx="502571" cy="47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2" h="8568" extrusionOk="0">
                      <a:moveTo>
                        <a:pt x="4525" y="1"/>
                      </a:moveTo>
                      <a:cubicBezTo>
                        <a:pt x="4254" y="1"/>
                        <a:pt x="3971" y="48"/>
                        <a:pt x="3674" y="150"/>
                      </a:cubicBezTo>
                      <a:cubicBezTo>
                        <a:pt x="0" y="1419"/>
                        <a:pt x="2271" y="7098"/>
                        <a:pt x="6347" y="8568"/>
                      </a:cubicBezTo>
                      <a:lnTo>
                        <a:pt x="9022" y="6106"/>
                      </a:lnTo>
                      <a:cubicBezTo>
                        <a:pt x="9022" y="6106"/>
                        <a:pt x="7608" y="1"/>
                        <a:pt x="4525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20" name="Google Shape;345;p24"/>
                <p:cNvSpPr/>
                <p:nvPr/>
              </p:nvSpPr>
              <p:spPr>
                <a:xfrm>
                  <a:off x="3613441" y="3889571"/>
                  <a:ext cx="208448" cy="332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2" h="597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1" y="391"/>
                        <a:pt x="925" y="792"/>
                        <a:pt x="1323" y="1233"/>
                      </a:cubicBezTo>
                      <a:cubicBezTo>
                        <a:pt x="1717" y="1674"/>
                        <a:pt x="2075" y="2145"/>
                        <a:pt x="2375" y="2649"/>
                      </a:cubicBezTo>
                      <a:cubicBezTo>
                        <a:pt x="2395" y="2679"/>
                        <a:pt x="2415" y="2713"/>
                        <a:pt x="2431" y="2746"/>
                      </a:cubicBezTo>
                      <a:cubicBezTo>
                        <a:pt x="2124" y="2582"/>
                        <a:pt x="1787" y="2476"/>
                        <a:pt x="1440" y="2426"/>
                      </a:cubicBezTo>
                      <a:cubicBezTo>
                        <a:pt x="1280" y="2403"/>
                        <a:pt x="1118" y="2391"/>
                        <a:pt x="956" y="2391"/>
                      </a:cubicBezTo>
                      <a:cubicBezTo>
                        <a:pt x="634" y="2391"/>
                        <a:pt x="312" y="2440"/>
                        <a:pt x="10" y="2556"/>
                      </a:cubicBezTo>
                      <a:cubicBezTo>
                        <a:pt x="491" y="2596"/>
                        <a:pt x="945" y="2622"/>
                        <a:pt x="1400" y="2693"/>
                      </a:cubicBezTo>
                      <a:cubicBezTo>
                        <a:pt x="1777" y="2746"/>
                        <a:pt x="2148" y="2830"/>
                        <a:pt x="2528" y="2913"/>
                      </a:cubicBezTo>
                      <a:cubicBezTo>
                        <a:pt x="2769" y="3334"/>
                        <a:pt x="2973" y="3778"/>
                        <a:pt x="3150" y="4236"/>
                      </a:cubicBezTo>
                      <a:cubicBezTo>
                        <a:pt x="3357" y="4791"/>
                        <a:pt x="3514" y="5368"/>
                        <a:pt x="3638" y="5976"/>
                      </a:cubicBezTo>
                      <a:cubicBezTo>
                        <a:pt x="3741" y="5365"/>
                        <a:pt x="3701" y="4727"/>
                        <a:pt x="3558" y="4112"/>
                      </a:cubicBezTo>
                      <a:cubicBezTo>
                        <a:pt x="3421" y="3498"/>
                        <a:pt x="3167" y="2907"/>
                        <a:pt x="2843" y="2366"/>
                      </a:cubicBezTo>
                      <a:cubicBezTo>
                        <a:pt x="2508" y="1828"/>
                        <a:pt x="2101" y="1333"/>
                        <a:pt x="1617" y="926"/>
                      </a:cubicBezTo>
                      <a:cubicBezTo>
                        <a:pt x="1139" y="518"/>
                        <a:pt x="592" y="191"/>
                        <a:pt x="0" y="1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21" name="Google Shape;346;p24"/>
                <p:cNvSpPr/>
                <p:nvPr/>
              </p:nvSpPr>
              <p:spPr>
                <a:xfrm rot="-1080388">
                  <a:off x="4105906" y="3730608"/>
                  <a:ext cx="1325364" cy="80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6" h="6069" extrusionOk="0">
                      <a:moveTo>
                        <a:pt x="2035" y="184"/>
                      </a:moveTo>
                      <a:cubicBezTo>
                        <a:pt x="3053" y="184"/>
                        <a:pt x="3881" y="1012"/>
                        <a:pt x="3881" y="2034"/>
                      </a:cubicBezTo>
                      <a:cubicBezTo>
                        <a:pt x="3881" y="3053"/>
                        <a:pt x="3053" y="3881"/>
                        <a:pt x="2035" y="3881"/>
                      </a:cubicBezTo>
                      <a:cubicBezTo>
                        <a:pt x="1013" y="3881"/>
                        <a:pt x="184" y="3053"/>
                        <a:pt x="184" y="2034"/>
                      </a:cubicBezTo>
                      <a:cubicBezTo>
                        <a:pt x="184" y="1012"/>
                        <a:pt x="1013" y="184"/>
                        <a:pt x="2035" y="184"/>
                      </a:cubicBezTo>
                      <a:close/>
                      <a:moveTo>
                        <a:pt x="7932" y="2184"/>
                      </a:moveTo>
                      <a:cubicBezTo>
                        <a:pt x="8950" y="2184"/>
                        <a:pt x="9779" y="3016"/>
                        <a:pt x="9779" y="4034"/>
                      </a:cubicBezTo>
                      <a:cubicBezTo>
                        <a:pt x="9779" y="5056"/>
                        <a:pt x="8950" y="5884"/>
                        <a:pt x="7932" y="5884"/>
                      </a:cubicBezTo>
                      <a:cubicBezTo>
                        <a:pt x="6910" y="5884"/>
                        <a:pt x="6082" y="5056"/>
                        <a:pt x="6082" y="4034"/>
                      </a:cubicBezTo>
                      <a:cubicBezTo>
                        <a:pt x="6082" y="3016"/>
                        <a:pt x="6910" y="2184"/>
                        <a:pt x="7932" y="2184"/>
                      </a:cubicBezTo>
                      <a:close/>
                      <a:moveTo>
                        <a:pt x="2035" y="1"/>
                      </a:moveTo>
                      <a:cubicBezTo>
                        <a:pt x="913" y="1"/>
                        <a:pt x="1" y="912"/>
                        <a:pt x="1" y="2034"/>
                      </a:cubicBezTo>
                      <a:cubicBezTo>
                        <a:pt x="1" y="3156"/>
                        <a:pt x="913" y="4067"/>
                        <a:pt x="2035" y="4067"/>
                      </a:cubicBezTo>
                      <a:cubicBezTo>
                        <a:pt x="3043" y="4067"/>
                        <a:pt x="3881" y="3325"/>
                        <a:pt x="4038" y="2357"/>
                      </a:cubicBezTo>
                      <a:lnTo>
                        <a:pt x="6151" y="3053"/>
                      </a:lnTo>
                      <a:cubicBezTo>
                        <a:pt x="5989" y="3342"/>
                        <a:pt x="5895" y="3678"/>
                        <a:pt x="5895" y="4034"/>
                      </a:cubicBezTo>
                      <a:cubicBezTo>
                        <a:pt x="5895" y="5156"/>
                        <a:pt x="6810" y="6068"/>
                        <a:pt x="7932" y="6068"/>
                      </a:cubicBezTo>
                      <a:cubicBezTo>
                        <a:pt x="9053" y="6068"/>
                        <a:pt x="9966" y="5156"/>
                        <a:pt x="9966" y="4034"/>
                      </a:cubicBezTo>
                      <a:cubicBezTo>
                        <a:pt x="9966" y="2913"/>
                        <a:pt x="9053" y="2001"/>
                        <a:pt x="7932" y="2001"/>
                      </a:cubicBezTo>
                      <a:cubicBezTo>
                        <a:pt x="7233" y="2001"/>
                        <a:pt x="6617" y="2354"/>
                        <a:pt x="6251" y="2889"/>
                      </a:cubicBezTo>
                      <a:lnTo>
                        <a:pt x="4061" y="2170"/>
                      </a:lnTo>
                      <a:cubicBezTo>
                        <a:pt x="4065" y="2124"/>
                        <a:pt x="4068" y="2081"/>
                        <a:pt x="4068" y="2034"/>
                      </a:cubicBezTo>
                      <a:cubicBezTo>
                        <a:pt x="4068" y="912"/>
                        <a:pt x="3156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  <p:grpSp>
            <p:nvGrpSpPr>
              <p:cNvPr id="31" name="Google Shape;347;p24"/>
              <p:cNvGrpSpPr/>
              <p:nvPr/>
            </p:nvGrpSpPr>
            <p:grpSpPr>
              <a:xfrm>
                <a:off x="-35764" y="1530582"/>
                <a:ext cx="3540591" cy="3643694"/>
                <a:chOff x="-35764" y="1530582"/>
                <a:chExt cx="3540591" cy="3643694"/>
              </a:xfrm>
            </p:grpSpPr>
            <p:sp>
              <p:nvSpPr>
                <p:cNvPr id="33" name="Google Shape;348;p24"/>
                <p:cNvSpPr/>
                <p:nvPr/>
              </p:nvSpPr>
              <p:spPr>
                <a:xfrm>
                  <a:off x="-31291" y="1530582"/>
                  <a:ext cx="1617413" cy="180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6" h="70376" extrusionOk="0">
                      <a:moveTo>
                        <a:pt x="52749" y="0"/>
                      </a:moveTo>
                      <a:cubicBezTo>
                        <a:pt x="52601" y="0"/>
                        <a:pt x="52458" y="13"/>
                        <a:pt x="52317" y="43"/>
                      </a:cubicBezTo>
                      <a:cubicBezTo>
                        <a:pt x="51688" y="175"/>
                        <a:pt x="51279" y="641"/>
                        <a:pt x="51026" y="1324"/>
                      </a:cubicBezTo>
                      <a:cubicBezTo>
                        <a:pt x="50033" y="3974"/>
                        <a:pt x="51414" y="9901"/>
                        <a:pt x="52043" y="12277"/>
                      </a:cubicBezTo>
                      <a:cubicBezTo>
                        <a:pt x="52069" y="12384"/>
                        <a:pt x="52097" y="12477"/>
                        <a:pt x="52118" y="12566"/>
                      </a:cubicBezTo>
                      <a:cubicBezTo>
                        <a:pt x="52136" y="12637"/>
                        <a:pt x="52157" y="12704"/>
                        <a:pt x="52175" y="12765"/>
                      </a:cubicBezTo>
                      <a:cubicBezTo>
                        <a:pt x="52246" y="13039"/>
                        <a:pt x="52296" y="13217"/>
                        <a:pt x="52307" y="13274"/>
                      </a:cubicBezTo>
                      <a:cubicBezTo>
                        <a:pt x="52296" y="13259"/>
                        <a:pt x="52264" y="13238"/>
                        <a:pt x="52218" y="13206"/>
                      </a:cubicBezTo>
                      <a:cubicBezTo>
                        <a:pt x="52189" y="13185"/>
                        <a:pt x="52157" y="13164"/>
                        <a:pt x="52118" y="13128"/>
                      </a:cubicBezTo>
                      <a:cubicBezTo>
                        <a:pt x="52057" y="13085"/>
                        <a:pt x="51979" y="13025"/>
                        <a:pt x="51894" y="12954"/>
                      </a:cubicBezTo>
                      <a:cubicBezTo>
                        <a:pt x="51613" y="12744"/>
                        <a:pt x="51193" y="12435"/>
                        <a:pt x="50685" y="12064"/>
                      </a:cubicBezTo>
                      <a:lnTo>
                        <a:pt x="50677" y="12064"/>
                      </a:lnTo>
                      <a:cubicBezTo>
                        <a:pt x="49692" y="11346"/>
                        <a:pt x="48355" y="10425"/>
                        <a:pt x="46953" y="9581"/>
                      </a:cubicBezTo>
                      <a:cubicBezTo>
                        <a:pt x="46739" y="9450"/>
                        <a:pt x="46519" y="9322"/>
                        <a:pt x="46301" y="9193"/>
                      </a:cubicBezTo>
                      <a:cubicBezTo>
                        <a:pt x="46258" y="9172"/>
                        <a:pt x="46220" y="9144"/>
                        <a:pt x="46177" y="9123"/>
                      </a:cubicBezTo>
                      <a:cubicBezTo>
                        <a:pt x="46028" y="9033"/>
                        <a:pt x="45871" y="8952"/>
                        <a:pt x="45721" y="8870"/>
                      </a:cubicBezTo>
                      <a:cubicBezTo>
                        <a:pt x="45099" y="8525"/>
                        <a:pt x="44477" y="8212"/>
                        <a:pt x="43886" y="7959"/>
                      </a:cubicBezTo>
                      <a:cubicBezTo>
                        <a:pt x="43758" y="7909"/>
                        <a:pt x="43637" y="7852"/>
                        <a:pt x="43516" y="7809"/>
                      </a:cubicBezTo>
                      <a:cubicBezTo>
                        <a:pt x="43395" y="7760"/>
                        <a:pt x="43274" y="7710"/>
                        <a:pt x="43150" y="7671"/>
                      </a:cubicBezTo>
                      <a:cubicBezTo>
                        <a:pt x="42715" y="7511"/>
                        <a:pt x="42303" y="7394"/>
                        <a:pt x="41925" y="7330"/>
                      </a:cubicBezTo>
                      <a:cubicBezTo>
                        <a:pt x="41837" y="7312"/>
                        <a:pt x="41748" y="7301"/>
                        <a:pt x="41666" y="7297"/>
                      </a:cubicBezTo>
                      <a:cubicBezTo>
                        <a:pt x="41623" y="7283"/>
                        <a:pt x="41574" y="7279"/>
                        <a:pt x="41528" y="7279"/>
                      </a:cubicBezTo>
                      <a:cubicBezTo>
                        <a:pt x="41441" y="7273"/>
                        <a:pt x="41357" y="7269"/>
                        <a:pt x="41276" y="7269"/>
                      </a:cubicBezTo>
                      <a:cubicBezTo>
                        <a:pt x="40957" y="7269"/>
                        <a:pt x="40675" y="7321"/>
                        <a:pt x="40442" y="7440"/>
                      </a:cubicBezTo>
                      <a:cubicBezTo>
                        <a:pt x="39891" y="7714"/>
                        <a:pt x="39681" y="8453"/>
                        <a:pt x="39702" y="9450"/>
                      </a:cubicBezTo>
                      <a:cubicBezTo>
                        <a:pt x="39713" y="9972"/>
                        <a:pt x="39784" y="10574"/>
                        <a:pt x="39902" y="11214"/>
                      </a:cubicBezTo>
                      <a:cubicBezTo>
                        <a:pt x="40453" y="14188"/>
                        <a:pt x="41986" y="18091"/>
                        <a:pt x="42815" y="20062"/>
                      </a:cubicBezTo>
                      <a:cubicBezTo>
                        <a:pt x="43096" y="20738"/>
                        <a:pt x="43299" y="21186"/>
                        <a:pt x="43345" y="21293"/>
                      </a:cubicBezTo>
                      <a:cubicBezTo>
                        <a:pt x="43349" y="21296"/>
                        <a:pt x="43349" y="21303"/>
                        <a:pt x="43349" y="21306"/>
                      </a:cubicBezTo>
                      <a:cubicBezTo>
                        <a:pt x="43299" y="21264"/>
                        <a:pt x="42936" y="20944"/>
                        <a:pt x="42357" y="20457"/>
                      </a:cubicBezTo>
                      <a:cubicBezTo>
                        <a:pt x="42285" y="20396"/>
                        <a:pt x="42207" y="20336"/>
                        <a:pt x="42129" y="20272"/>
                      </a:cubicBezTo>
                      <a:cubicBezTo>
                        <a:pt x="41997" y="20162"/>
                        <a:pt x="41855" y="20044"/>
                        <a:pt x="41705" y="19916"/>
                      </a:cubicBezTo>
                      <a:cubicBezTo>
                        <a:pt x="41463" y="19723"/>
                        <a:pt x="41196" y="19510"/>
                        <a:pt x="40915" y="19283"/>
                      </a:cubicBezTo>
                      <a:cubicBezTo>
                        <a:pt x="40652" y="19080"/>
                        <a:pt x="40375" y="18856"/>
                        <a:pt x="40083" y="18631"/>
                      </a:cubicBezTo>
                      <a:cubicBezTo>
                        <a:pt x="40073" y="18625"/>
                        <a:pt x="40062" y="18614"/>
                        <a:pt x="40051" y="18610"/>
                      </a:cubicBezTo>
                      <a:cubicBezTo>
                        <a:pt x="39940" y="18521"/>
                        <a:pt x="39823" y="18433"/>
                        <a:pt x="39706" y="18344"/>
                      </a:cubicBezTo>
                      <a:cubicBezTo>
                        <a:pt x="39385" y="18094"/>
                        <a:pt x="39051" y="17849"/>
                        <a:pt x="38710" y="17600"/>
                      </a:cubicBezTo>
                      <a:cubicBezTo>
                        <a:pt x="38549" y="17490"/>
                        <a:pt x="38390" y="17372"/>
                        <a:pt x="38229" y="17251"/>
                      </a:cubicBezTo>
                      <a:cubicBezTo>
                        <a:pt x="38094" y="17159"/>
                        <a:pt x="37963" y="17063"/>
                        <a:pt x="37831" y="16973"/>
                      </a:cubicBezTo>
                      <a:cubicBezTo>
                        <a:pt x="37714" y="16899"/>
                        <a:pt x="37603" y="16814"/>
                        <a:pt x="37490" y="16739"/>
                      </a:cubicBezTo>
                      <a:cubicBezTo>
                        <a:pt x="36902" y="16337"/>
                        <a:pt x="36319" y="15953"/>
                        <a:pt x="35735" y="15607"/>
                      </a:cubicBezTo>
                      <a:cubicBezTo>
                        <a:pt x="35569" y="15512"/>
                        <a:pt x="35401" y="15412"/>
                        <a:pt x="35241" y="15320"/>
                      </a:cubicBezTo>
                      <a:cubicBezTo>
                        <a:pt x="35188" y="15287"/>
                        <a:pt x="35131" y="15252"/>
                        <a:pt x="35078" y="15227"/>
                      </a:cubicBezTo>
                      <a:cubicBezTo>
                        <a:pt x="34946" y="15156"/>
                        <a:pt x="34817" y="15081"/>
                        <a:pt x="34689" y="15017"/>
                      </a:cubicBezTo>
                      <a:cubicBezTo>
                        <a:pt x="34566" y="14950"/>
                        <a:pt x="34438" y="14886"/>
                        <a:pt x="34309" y="14818"/>
                      </a:cubicBezTo>
                      <a:cubicBezTo>
                        <a:pt x="34057" y="14686"/>
                        <a:pt x="33807" y="14569"/>
                        <a:pt x="33569" y="14469"/>
                      </a:cubicBezTo>
                      <a:cubicBezTo>
                        <a:pt x="33345" y="14377"/>
                        <a:pt x="33128" y="14288"/>
                        <a:pt x="32914" y="14210"/>
                      </a:cubicBezTo>
                      <a:cubicBezTo>
                        <a:pt x="32879" y="14195"/>
                        <a:pt x="32847" y="14185"/>
                        <a:pt x="32819" y="14177"/>
                      </a:cubicBezTo>
                      <a:cubicBezTo>
                        <a:pt x="32609" y="14106"/>
                        <a:pt x="32405" y="14046"/>
                        <a:pt x="32213" y="14000"/>
                      </a:cubicBezTo>
                      <a:cubicBezTo>
                        <a:pt x="32143" y="13985"/>
                        <a:pt x="32064" y="13968"/>
                        <a:pt x="31993" y="13950"/>
                      </a:cubicBezTo>
                      <a:cubicBezTo>
                        <a:pt x="31954" y="13947"/>
                        <a:pt x="31922" y="13939"/>
                        <a:pt x="31883" y="13936"/>
                      </a:cubicBezTo>
                      <a:cubicBezTo>
                        <a:pt x="31822" y="13925"/>
                        <a:pt x="31755" y="13914"/>
                        <a:pt x="31694" y="13907"/>
                      </a:cubicBezTo>
                      <a:cubicBezTo>
                        <a:pt x="31645" y="13900"/>
                        <a:pt x="31594" y="13896"/>
                        <a:pt x="31545" y="13896"/>
                      </a:cubicBezTo>
                      <a:cubicBezTo>
                        <a:pt x="31467" y="13890"/>
                        <a:pt x="31392" y="13887"/>
                        <a:pt x="31318" y="13887"/>
                      </a:cubicBezTo>
                      <a:cubicBezTo>
                        <a:pt x="31004" y="13887"/>
                        <a:pt x="30729" y="13943"/>
                        <a:pt x="30496" y="14067"/>
                      </a:cubicBezTo>
                      <a:cubicBezTo>
                        <a:pt x="29855" y="14409"/>
                        <a:pt x="29691" y="15359"/>
                        <a:pt x="29844" y="16618"/>
                      </a:cubicBezTo>
                      <a:cubicBezTo>
                        <a:pt x="30215" y="20037"/>
                        <a:pt x="32808" y="25807"/>
                        <a:pt x="33996" y="28315"/>
                      </a:cubicBezTo>
                      <a:cubicBezTo>
                        <a:pt x="34338" y="29033"/>
                        <a:pt x="34566" y="29486"/>
                        <a:pt x="34590" y="29542"/>
                      </a:cubicBezTo>
                      <a:cubicBezTo>
                        <a:pt x="34579" y="29532"/>
                        <a:pt x="34555" y="29503"/>
                        <a:pt x="34508" y="29471"/>
                      </a:cubicBezTo>
                      <a:cubicBezTo>
                        <a:pt x="34490" y="29453"/>
                        <a:pt x="34469" y="29436"/>
                        <a:pt x="34444" y="29422"/>
                      </a:cubicBezTo>
                      <a:cubicBezTo>
                        <a:pt x="34420" y="29404"/>
                        <a:pt x="34395" y="29383"/>
                        <a:pt x="34359" y="29361"/>
                      </a:cubicBezTo>
                      <a:cubicBezTo>
                        <a:pt x="34177" y="29222"/>
                        <a:pt x="33907" y="29012"/>
                        <a:pt x="33558" y="28756"/>
                      </a:cubicBezTo>
                      <a:cubicBezTo>
                        <a:pt x="33409" y="28646"/>
                        <a:pt x="33249" y="28532"/>
                        <a:pt x="33078" y="28404"/>
                      </a:cubicBezTo>
                      <a:cubicBezTo>
                        <a:pt x="32908" y="28283"/>
                        <a:pt x="32733" y="28155"/>
                        <a:pt x="32538" y="28020"/>
                      </a:cubicBezTo>
                      <a:cubicBezTo>
                        <a:pt x="31773" y="27472"/>
                        <a:pt x="30844" y="26839"/>
                        <a:pt x="29852" y="26209"/>
                      </a:cubicBezTo>
                      <a:cubicBezTo>
                        <a:pt x="29652" y="26081"/>
                        <a:pt x="29453" y="25953"/>
                        <a:pt x="29254" y="25832"/>
                      </a:cubicBezTo>
                      <a:cubicBezTo>
                        <a:pt x="29072" y="25721"/>
                        <a:pt x="28891" y="25611"/>
                        <a:pt x="28709" y="25501"/>
                      </a:cubicBezTo>
                      <a:cubicBezTo>
                        <a:pt x="28581" y="25423"/>
                        <a:pt x="28453" y="25352"/>
                        <a:pt x="28322" y="25277"/>
                      </a:cubicBezTo>
                      <a:cubicBezTo>
                        <a:pt x="26831" y="24409"/>
                        <a:pt x="25305" y="23654"/>
                        <a:pt x="24025" y="23299"/>
                      </a:cubicBezTo>
                      <a:cubicBezTo>
                        <a:pt x="23925" y="23270"/>
                        <a:pt x="23829" y="23245"/>
                        <a:pt x="23744" y="23228"/>
                      </a:cubicBezTo>
                      <a:cubicBezTo>
                        <a:pt x="23619" y="23196"/>
                        <a:pt x="23498" y="23175"/>
                        <a:pt x="23384" y="23157"/>
                      </a:cubicBezTo>
                      <a:cubicBezTo>
                        <a:pt x="23366" y="23150"/>
                        <a:pt x="23355" y="23150"/>
                        <a:pt x="23345" y="23150"/>
                      </a:cubicBezTo>
                      <a:cubicBezTo>
                        <a:pt x="23245" y="23128"/>
                        <a:pt x="23153" y="23117"/>
                        <a:pt x="23056" y="23107"/>
                      </a:cubicBezTo>
                      <a:cubicBezTo>
                        <a:pt x="22915" y="23092"/>
                        <a:pt x="22777" y="23084"/>
                        <a:pt x="22646" y="23084"/>
                      </a:cubicBezTo>
                      <a:cubicBezTo>
                        <a:pt x="22533" y="23084"/>
                        <a:pt x="22425" y="23090"/>
                        <a:pt x="22324" y="23099"/>
                      </a:cubicBezTo>
                      <a:cubicBezTo>
                        <a:pt x="22125" y="23128"/>
                        <a:pt x="21936" y="23178"/>
                        <a:pt x="21772" y="23257"/>
                      </a:cubicBezTo>
                      <a:cubicBezTo>
                        <a:pt x="21690" y="23296"/>
                        <a:pt x="21605" y="23339"/>
                        <a:pt x="21534" y="23395"/>
                      </a:cubicBezTo>
                      <a:cubicBezTo>
                        <a:pt x="20805" y="23925"/>
                        <a:pt x="20741" y="25170"/>
                        <a:pt x="21050" y="26728"/>
                      </a:cubicBezTo>
                      <a:cubicBezTo>
                        <a:pt x="21677" y="30012"/>
                        <a:pt x="23946" y="34630"/>
                        <a:pt x="24939" y="36573"/>
                      </a:cubicBezTo>
                      <a:cubicBezTo>
                        <a:pt x="25220" y="37110"/>
                        <a:pt x="25404" y="37440"/>
                        <a:pt x="25430" y="37494"/>
                      </a:cubicBezTo>
                      <a:cubicBezTo>
                        <a:pt x="25355" y="37443"/>
                        <a:pt x="24629" y="36964"/>
                        <a:pt x="23565" y="36351"/>
                      </a:cubicBezTo>
                      <a:cubicBezTo>
                        <a:pt x="23458" y="36291"/>
                        <a:pt x="23355" y="36231"/>
                        <a:pt x="23245" y="36170"/>
                      </a:cubicBezTo>
                      <a:cubicBezTo>
                        <a:pt x="23138" y="36110"/>
                        <a:pt x="23025" y="36042"/>
                        <a:pt x="22907" y="35982"/>
                      </a:cubicBezTo>
                      <a:cubicBezTo>
                        <a:pt x="22797" y="35914"/>
                        <a:pt x="22676" y="35850"/>
                        <a:pt x="22562" y="35790"/>
                      </a:cubicBezTo>
                      <a:cubicBezTo>
                        <a:pt x="22488" y="35750"/>
                        <a:pt x="22424" y="35711"/>
                        <a:pt x="22352" y="35672"/>
                      </a:cubicBezTo>
                      <a:cubicBezTo>
                        <a:pt x="22143" y="35562"/>
                        <a:pt x="21922" y="35448"/>
                        <a:pt x="21701" y="35338"/>
                      </a:cubicBezTo>
                      <a:cubicBezTo>
                        <a:pt x="21196" y="35078"/>
                        <a:pt x="20662" y="34822"/>
                        <a:pt x="20111" y="34580"/>
                      </a:cubicBezTo>
                      <a:cubicBezTo>
                        <a:pt x="19979" y="34519"/>
                        <a:pt x="19841" y="34459"/>
                        <a:pt x="19702" y="34402"/>
                      </a:cubicBezTo>
                      <a:cubicBezTo>
                        <a:pt x="19172" y="34182"/>
                        <a:pt x="18631" y="33979"/>
                        <a:pt x="18101" y="33808"/>
                      </a:cubicBezTo>
                      <a:cubicBezTo>
                        <a:pt x="17998" y="33776"/>
                        <a:pt x="17891" y="33740"/>
                        <a:pt x="17792" y="33708"/>
                      </a:cubicBezTo>
                      <a:cubicBezTo>
                        <a:pt x="17618" y="33658"/>
                        <a:pt x="17447" y="33609"/>
                        <a:pt x="17268" y="33566"/>
                      </a:cubicBezTo>
                      <a:cubicBezTo>
                        <a:pt x="17148" y="33537"/>
                        <a:pt x="17030" y="33506"/>
                        <a:pt x="16909" y="33481"/>
                      </a:cubicBezTo>
                      <a:cubicBezTo>
                        <a:pt x="16760" y="33448"/>
                        <a:pt x="16610" y="33420"/>
                        <a:pt x="16461" y="33396"/>
                      </a:cubicBezTo>
                      <a:cubicBezTo>
                        <a:pt x="16198" y="33349"/>
                        <a:pt x="15945" y="33317"/>
                        <a:pt x="15697" y="33299"/>
                      </a:cubicBezTo>
                      <a:cubicBezTo>
                        <a:pt x="15579" y="33292"/>
                        <a:pt x="15464" y="33289"/>
                        <a:pt x="15351" y="33289"/>
                      </a:cubicBezTo>
                      <a:cubicBezTo>
                        <a:pt x="14652" y="33289"/>
                        <a:pt x="14034" y="33425"/>
                        <a:pt x="13547" y="33758"/>
                      </a:cubicBezTo>
                      <a:cubicBezTo>
                        <a:pt x="12904" y="34199"/>
                        <a:pt x="12736" y="35018"/>
                        <a:pt x="12893" y="36053"/>
                      </a:cubicBezTo>
                      <a:cubicBezTo>
                        <a:pt x="13334" y="39236"/>
                        <a:pt x="16689" y="44413"/>
                        <a:pt x="18048" y="46420"/>
                      </a:cubicBezTo>
                      <a:cubicBezTo>
                        <a:pt x="18343" y="46853"/>
                        <a:pt x="18542" y="47142"/>
                        <a:pt x="18599" y="47224"/>
                      </a:cubicBezTo>
                      <a:cubicBezTo>
                        <a:pt x="18582" y="47216"/>
                        <a:pt x="18560" y="47213"/>
                        <a:pt x="18531" y="47202"/>
                      </a:cubicBezTo>
                      <a:cubicBezTo>
                        <a:pt x="18500" y="47185"/>
                        <a:pt x="18453" y="47170"/>
                        <a:pt x="18400" y="47145"/>
                      </a:cubicBezTo>
                      <a:cubicBezTo>
                        <a:pt x="18240" y="47091"/>
                        <a:pt x="17998" y="46996"/>
                        <a:pt x="17688" y="46882"/>
                      </a:cubicBezTo>
                      <a:cubicBezTo>
                        <a:pt x="17140" y="46690"/>
                        <a:pt x="16390" y="46420"/>
                        <a:pt x="15515" y="46124"/>
                      </a:cubicBezTo>
                      <a:cubicBezTo>
                        <a:pt x="15305" y="46060"/>
                        <a:pt x="15088" y="45989"/>
                        <a:pt x="14864" y="45914"/>
                      </a:cubicBezTo>
                      <a:cubicBezTo>
                        <a:pt x="14856" y="45914"/>
                        <a:pt x="14846" y="45911"/>
                        <a:pt x="14835" y="45904"/>
                      </a:cubicBezTo>
                      <a:cubicBezTo>
                        <a:pt x="14604" y="45832"/>
                        <a:pt x="14359" y="45754"/>
                        <a:pt x="14117" y="45683"/>
                      </a:cubicBezTo>
                      <a:cubicBezTo>
                        <a:pt x="14074" y="45669"/>
                        <a:pt x="14027" y="45654"/>
                        <a:pt x="13985" y="45644"/>
                      </a:cubicBezTo>
                      <a:cubicBezTo>
                        <a:pt x="13682" y="45551"/>
                        <a:pt x="13377" y="45459"/>
                        <a:pt x="13063" y="45370"/>
                      </a:cubicBezTo>
                      <a:cubicBezTo>
                        <a:pt x="13042" y="45362"/>
                        <a:pt x="13017" y="45359"/>
                        <a:pt x="12996" y="45349"/>
                      </a:cubicBezTo>
                      <a:cubicBezTo>
                        <a:pt x="12743" y="45274"/>
                        <a:pt x="12484" y="45203"/>
                        <a:pt x="12224" y="45132"/>
                      </a:cubicBezTo>
                      <a:cubicBezTo>
                        <a:pt x="12032" y="45082"/>
                        <a:pt x="11833" y="45032"/>
                        <a:pt x="11641" y="44983"/>
                      </a:cubicBezTo>
                      <a:cubicBezTo>
                        <a:pt x="11445" y="44929"/>
                        <a:pt x="11252" y="44883"/>
                        <a:pt x="11060" y="44833"/>
                      </a:cubicBezTo>
                      <a:cubicBezTo>
                        <a:pt x="11001" y="44822"/>
                        <a:pt x="10943" y="44808"/>
                        <a:pt x="10883" y="44794"/>
                      </a:cubicBezTo>
                      <a:cubicBezTo>
                        <a:pt x="10684" y="44748"/>
                        <a:pt x="10481" y="44701"/>
                        <a:pt x="10282" y="44658"/>
                      </a:cubicBezTo>
                      <a:cubicBezTo>
                        <a:pt x="10239" y="44648"/>
                        <a:pt x="10200" y="44641"/>
                        <a:pt x="10154" y="44630"/>
                      </a:cubicBezTo>
                      <a:cubicBezTo>
                        <a:pt x="10019" y="44602"/>
                        <a:pt x="9880" y="44573"/>
                        <a:pt x="9741" y="44548"/>
                      </a:cubicBezTo>
                      <a:cubicBezTo>
                        <a:pt x="8891" y="44377"/>
                        <a:pt x="8069" y="44253"/>
                        <a:pt x="7339" y="44210"/>
                      </a:cubicBezTo>
                      <a:cubicBezTo>
                        <a:pt x="7251" y="44203"/>
                        <a:pt x="7165" y="44203"/>
                        <a:pt x="7080" y="44200"/>
                      </a:cubicBezTo>
                      <a:cubicBezTo>
                        <a:pt x="6974" y="44196"/>
                        <a:pt x="6870" y="44194"/>
                        <a:pt x="6768" y="44194"/>
                      </a:cubicBezTo>
                      <a:cubicBezTo>
                        <a:pt x="5724" y="44194"/>
                        <a:pt x="4921" y="44398"/>
                        <a:pt x="4565" y="44904"/>
                      </a:cubicBezTo>
                      <a:cubicBezTo>
                        <a:pt x="4077" y="45590"/>
                        <a:pt x="4266" y="46904"/>
                        <a:pt x="4785" y="48436"/>
                      </a:cubicBezTo>
                      <a:cubicBezTo>
                        <a:pt x="5856" y="51667"/>
                        <a:pt x="8389" y="55890"/>
                        <a:pt x="9328" y="57412"/>
                      </a:cubicBezTo>
                      <a:lnTo>
                        <a:pt x="9339" y="57412"/>
                      </a:lnTo>
                      <a:cubicBezTo>
                        <a:pt x="9570" y="57785"/>
                        <a:pt x="9702" y="57995"/>
                        <a:pt x="9702" y="57995"/>
                      </a:cubicBezTo>
                      <a:cubicBezTo>
                        <a:pt x="9702" y="57995"/>
                        <a:pt x="5000" y="56918"/>
                        <a:pt x="1407" y="56918"/>
                      </a:cubicBezTo>
                      <a:cubicBezTo>
                        <a:pt x="912" y="56918"/>
                        <a:pt x="438" y="56939"/>
                        <a:pt x="0" y="56985"/>
                      </a:cubicBezTo>
                      <a:lnTo>
                        <a:pt x="0" y="63919"/>
                      </a:lnTo>
                      <a:cubicBezTo>
                        <a:pt x="1121" y="65474"/>
                        <a:pt x="2412" y="67032"/>
                        <a:pt x="3444" y="68227"/>
                      </a:cubicBezTo>
                      <a:cubicBezTo>
                        <a:pt x="4554" y="69508"/>
                        <a:pt x="5369" y="70376"/>
                        <a:pt x="5369" y="70376"/>
                      </a:cubicBezTo>
                      <a:lnTo>
                        <a:pt x="39916" y="33520"/>
                      </a:lnTo>
                      <a:lnTo>
                        <a:pt x="40851" y="32527"/>
                      </a:lnTo>
                      <a:lnTo>
                        <a:pt x="41335" y="32008"/>
                      </a:lnTo>
                      <a:lnTo>
                        <a:pt x="41342" y="32005"/>
                      </a:lnTo>
                      <a:lnTo>
                        <a:pt x="41744" y="31578"/>
                      </a:lnTo>
                      <a:lnTo>
                        <a:pt x="42940" y="30297"/>
                      </a:lnTo>
                      <a:lnTo>
                        <a:pt x="43800" y="29375"/>
                      </a:lnTo>
                      <a:lnTo>
                        <a:pt x="58525" y="13676"/>
                      </a:lnTo>
                      <a:lnTo>
                        <a:pt x="62915" y="8995"/>
                      </a:lnTo>
                      <a:cubicBezTo>
                        <a:pt x="62915" y="8995"/>
                        <a:pt x="62780" y="8820"/>
                        <a:pt x="62538" y="8499"/>
                      </a:cubicBezTo>
                      <a:cubicBezTo>
                        <a:pt x="62456" y="8382"/>
                        <a:pt x="62360" y="8254"/>
                        <a:pt x="62246" y="8112"/>
                      </a:cubicBezTo>
                      <a:cubicBezTo>
                        <a:pt x="62236" y="8094"/>
                        <a:pt x="62225" y="8080"/>
                        <a:pt x="62214" y="8069"/>
                      </a:cubicBezTo>
                      <a:cubicBezTo>
                        <a:pt x="62104" y="7920"/>
                        <a:pt x="61980" y="7763"/>
                        <a:pt x="61855" y="7593"/>
                      </a:cubicBezTo>
                      <a:cubicBezTo>
                        <a:pt x="61720" y="7429"/>
                        <a:pt x="61577" y="7248"/>
                        <a:pt x="61428" y="7059"/>
                      </a:cubicBezTo>
                      <a:cubicBezTo>
                        <a:pt x="61339" y="6941"/>
                        <a:pt x="61243" y="6828"/>
                        <a:pt x="61144" y="6706"/>
                      </a:cubicBezTo>
                      <a:cubicBezTo>
                        <a:pt x="61058" y="6596"/>
                        <a:pt x="60970" y="6489"/>
                        <a:pt x="60876" y="6379"/>
                      </a:cubicBezTo>
                      <a:cubicBezTo>
                        <a:pt x="60695" y="6151"/>
                        <a:pt x="60503" y="5928"/>
                        <a:pt x="60304" y="5696"/>
                      </a:cubicBezTo>
                      <a:cubicBezTo>
                        <a:pt x="60204" y="5579"/>
                        <a:pt x="60105" y="5458"/>
                        <a:pt x="59998" y="5340"/>
                      </a:cubicBezTo>
                      <a:cubicBezTo>
                        <a:pt x="59796" y="5105"/>
                        <a:pt x="59582" y="4860"/>
                        <a:pt x="59361" y="4626"/>
                      </a:cubicBezTo>
                      <a:cubicBezTo>
                        <a:pt x="59262" y="4508"/>
                        <a:pt x="59155" y="4398"/>
                        <a:pt x="59052" y="4288"/>
                      </a:cubicBezTo>
                      <a:cubicBezTo>
                        <a:pt x="58703" y="3907"/>
                        <a:pt x="58340" y="3534"/>
                        <a:pt x="57963" y="3174"/>
                      </a:cubicBezTo>
                      <a:cubicBezTo>
                        <a:pt x="57785" y="2997"/>
                        <a:pt x="57600" y="2818"/>
                        <a:pt x="57415" y="2647"/>
                      </a:cubicBezTo>
                      <a:cubicBezTo>
                        <a:pt x="57244" y="2495"/>
                        <a:pt x="57074" y="2338"/>
                        <a:pt x="56910" y="2192"/>
                      </a:cubicBezTo>
                      <a:cubicBezTo>
                        <a:pt x="56700" y="2007"/>
                        <a:pt x="56490" y="1836"/>
                        <a:pt x="56274" y="1665"/>
                      </a:cubicBezTo>
                      <a:cubicBezTo>
                        <a:pt x="56188" y="1595"/>
                        <a:pt x="56092" y="1527"/>
                        <a:pt x="56003" y="1455"/>
                      </a:cubicBezTo>
                      <a:cubicBezTo>
                        <a:pt x="55818" y="1317"/>
                        <a:pt x="55633" y="1186"/>
                        <a:pt x="55451" y="1064"/>
                      </a:cubicBezTo>
                      <a:cubicBezTo>
                        <a:pt x="55341" y="986"/>
                        <a:pt x="55231" y="915"/>
                        <a:pt x="55121" y="851"/>
                      </a:cubicBezTo>
                      <a:cubicBezTo>
                        <a:pt x="54978" y="762"/>
                        <a:pt x="54839" y="680"/>
                        <a:pt x="54697" y="602"/>
                      </a:cubicBezTo>
                      <a:cubicBezTo>
                        <a:pt x="54612" y="552"/>
                        <a:pt x="54530" y="506"/>
                        <a:pt x="54448" y="470"/>
                      </a:cubicBezTo>
                      <a:cubicBezTo>
                        <a:pt x="54189" y="342"/>
                        <a:pt x="53939" y="235"/>
                        <a:pt x="53691" y="161"/>
                      </a:cubicBezTo>
                      <a:cubicBezTo>
                        <a:pt x="53591" y="125"/>
                        <a:pt x="53494" y="100"/>
                        <a:pt x="53395" y="83"/>
                      </a:cubicBezTo>
                      <a:cubicBezTo>
                        <a:pt x="53335" y="65"/>
                        <a:pt x="53278" y="54"/>
                        <a:pt x="53225" y="51"/>
                      </a:cubicBezTo>
                      <a:cubicBezTo>
                        <a:pt x="53161" y="33"/>
                        <a:pt x="53100" y="22"/>
                        <a:pt x="53039" y="15"/>
                      </a:cubicBezTo>
                      <a:cubicBezTo>
                        <a:pt x="52941" y="5"/>
                        <a:pt x="52844" y="0"/>
                        <a:pt x="52749" y="0"/>
                      </a:cubicBezTo>
                      <a:close/>
                    </a:path>
                  </a:pathLst>
                </a:custGeom>
                <a:solidFill>
                  <a:srgbClr val="2FE4B8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34" name="Google Shape;349;p24"/>
                <p:cNvSpPr/>
                <p:nvPr/>
              </p:nvSpPr>
              <p:spPr>
                <a:xfrm>
                  <a:off x="-35764" y="2993690"/>
                  <a:ext cx="253450" cy="9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9" h="3680" extrusionOk="0">
                      <a:moveTo>
                        <a:pt x="9339" y="495"/>
                      </a:moveTo>
                      <a:cubicBezTo>
                        <a:pt x="9505" y="769"/>
                        <a:pt x="9623" y="954"/>
                        <a:pt x="9673" y="1032"/>
                      </a:cubicBezTo>
                      <a:cubicBezTo>
                        <a:pt x="9755" y="1050"/>
                        <a:pt x="9812" y="1065"/>
                        <a:pt x="9844" y="1072"/>
                      </a:cubicBezTo>
                      <a:cubicBezTo>
                        <a:pt x="9851" y="1065"/>
                        <a:pt x="9855" y="1057"/>
                        <a:pt x="9858" y="1050"/>
                      </a:cubicBezTo>
                      <a:cubicBezTo>
                        <a:pt x="9833" y="1008"/>
                        <a:pt x="9776" y="919"/>
                        <a:pt x="9694" y="791"/>
                      </a:cubicBezTo>
                      <a:cubicBezTo>
                        <a:pt x="9584" y="702"/>
                        <a:pt x="9463" y="602"/>
                        <a:pt x="9339" y="495"/>
                      </a:cubicBezTo>
                      <a:close/>
                      <a:moveTo>
                        <a:pt x="1412" y="1"/>
                      </a:moveTo>
                      <a:cubicBezTo>
                        <a:pt x="914" y="1"/>
                        <a:pt x="438" y="22"/>
                        <a:pt x="0" y="68"/>
                      </a:cubicBezTo>
                      <a:lnTo>
                        <a:pt x="0" y="3679"/>
                      </a:lnTo>
                      <a:cubicBezTo>
                        <a:pt x="57" y="3658"/>
                        <a:pt x="118" y="3640"/>
                        <a:pt x="174" y="3622"/>
                      </a:cubicBezTo>
                      <a:lnTo>
                        <a:pt x="174" y="68"/>
                      </a:lnTo>
                      <a:cubicBezTo>
                        <a:pt x="587" y="26"/>
                        <a:pt x="1036" y="4"/>
                        <a:pt x="1501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35" name="Google Shape;350;p24"/>
                <p:cNvSpPr/>
                <p:nvPr/>
              </p:nvSpPr>
              <p:spPr>
                <a:xfrm>
                  <a:off x="-31291" y="2993690"/>
                  <a:ext cx="250442" cy="99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2" h="3854" extrusionOk="0">
                      <a:moveTo>
                        <a:pt x="9520" y="791"/>
                      </a:moveTo>
                      <a:lnTo>
                        <a:pt x="9520" y="791"/>
                      </a:lnTo>
                      <a:cubicBezTo>
                        <a:pt x="9602" y="919"/>
                        <a:pt x="9659" y="1008"/>
                        <a:pt x="9684" y="1050"/>
                      </a:cubicBezTo>
                      <a:cubicBezTo>
                        <a:pt x="9702" y="1022"/>
                        <a:pt x="9720" y="993"/>
                        <a:pt x="9741" y="965"/>
                      </a:cubicBezTo>
                      <a:cubicBezTo>
                        <a:pt x="9709" y="944"/>
                        <a:pt x="9681" y="919"/>
                        <a:pt x="9648" y="890"/>
                      </a:cubicBezTo>
                      <a:cubicBezTo>
                        <a:pt x="9609" y="858"/>
                        <a:pt x="9566" y="826"/>
                        <a:pt x="9520" y="791"/>
                      </a:cubicBezTo>
                      <a:close/>
                      <a:moveTo>
                        <a:pt x="1327" y="1"/>
                      </a:moveTo>
                      <a:cubicBezTo>
                        <a:pt x="862" y="4"/>
                        <a:pt x="413" y="26"/>
                        <a:pt x="0" y="68"/>
                      </a:cubicBezTo>
                      <a:lnTo>
                        <a:pt x="0" y="3622"/>
                      </a:lnTo>
                      <a:cubicBezTo>
                        <a:pt x="1092" y="3277"/>
                        <a:pt x="2213" y="3149"/>
                        <a:pt x="3277" y="3149"/>
                      </a:cubicBezTo>
                      <a:cubicBezTo>
                        <a:pt x="5041" y="3149"/>
                        <a:pt x="6656" y="3502"/>
                        <a:pt x="7752" y="3822"/>
                      </a:cubicBezTo>
                      <a:cubicBezTo>
                        <a:pt x="7788" y="3832"/>
                        <a:pt x="7827" y="3843"/>
                        <a:pt x="7866" y="3853"/>
                      </a:cubicBezTo>
                      <a:cubicBezTo>
                        <a:pt x="8456" y="2922"/>
                        <a:pt x="9062" y="1993"/>
                        <a:pt x="9670" y="1072"/>
                      </a:cubicBezTo>
                      <a:cubicBezTo>
                        <a:pt x="9638" y="1065"/>
                        <a:pt x="9581" y="1050"/>
                        <a:pt x="9499" y="1032"/>
                      </a:cubicBezTo>
                      <a:lnTo>
                        <a:pt x="9499" y="1032"/>
                      </a:lnTo>
                      <a:cubicBezTo>
                        <a:pt x="9517" y="1065"/>
                        <a:pt x="9528" y="1078"/>
                        <a:pt x="9528" y="1078"/>
                      </a:cubicBezTo>
                      <a:cubicBezTo>
                        <a:pt x="9528" y="1078"/>
                        <a:pt x="4906" y="19"/>
                        <a:pt x="1327" y="1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36" name="Google Shape;351;p24"/>
                <p:cNvSpPr/>
                <p:nvPr/>
              </p:nvSpPr>
              <p:spPr>
                <a:xfrm>
                  <a:off x="727366" y="1887432"/>
                  <a:ext cx="46582" cy="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" h="2744" extrusionOk="0">
                      <a:moveTo>
                        <a:pt x="1651" y="1"/>
                      </a:moveTo>
                      <a:cubicBezTo>
                        <a:pt x="1331" y="1"/>
                        <a:pt x="1047" y="57"/>
                        <a:pt x="808" y="185"/>
                      </a:cubicBezTo>
                      <a:cubicBezTo>
                        <a:pt x="168" y="527"/>
                        <a:pt x="1" y="1477"/>
                        <a:pt x="157" y="2736"/>
                      </a:cubicBezTo>
                      <a:cubicBezTo>
                        <a:pt x="214" y="2740"/>
                        <a:pt x="275" y="2740"/>
                        <a:pt x="335" y="2743"/>
                      </a:cubicBezTo>
                      <a:cubicBezTo>
                        <a:pt x="331" y="2740"/>
                        <a:pt x="331" y="2736"/>
                        <a:pt x="331" y="2736"/>
                      </a:cubicBezTo>
                      <a:cubicBezTo>
                        <a:pt x="178" y="1477"/>
                        <a:pt x="342" y="527"/>
                        <a:pt x="983" y="185"/>
                      </a:cubicBezTo>
                      <a:cubicBezTo>
                        <a:pt x="1214" y="60"/>
                        <a:pt x="1488" y="4"/>
                        <a:pt x="1800" y="4"/>
                      </a:cubicBezTo>
                      <a:lnTo>
                        <a:pt x="1812" y="4"/>
                      </a:lnTo>
                      <a:cubicBezTo>
                        <a:pt x="1758" y="1"/>
                        <a:pt x="1705" y="1"/>
                        <a:pt x="1651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37" name="Google Shape;352;p24"/>
                <p:cNvSpPr/>
                <p:nvPr/>
              </p:nvSpPr>
              <p:spPr>
                <a:xfrm>
                  <a:off x="731942" y="1887535"/>
                  <a:ext cx="322501" cy="21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5" h="8506" extrusionOk="0">
                      <a:moveTo>
                        <a:pt x="1622" y="0"/>
                      </a:moveTo>
                      <a:cubicBezTo>
                        <a:pt x="1310" y="0"/>
                        <a:pt x="1036" y="56"/>
                        <a:pt x="805" y="181"/>
                      </a:cubicBezTo>
                      <a:cubicBezTo>
                        <a:pt x="164" y="523"/>
                        <a:pt x="0" y="1473"/>
                        <a:pt x="153" y="2732"/>
                      </a:cubicBezTo>
                      <a:cubicBezTo>
                        <a:pt x="153" y="2732"/>
                        <a:pt x="153" y="2736"/>
                        <a:pt x="157" y="2739"/>
                      </a:cubicBezTo>
                      <a:cubicBezTo>
                        <a:pt x="3888" y="2928"/>
                        <a:pt x="8421" y="6670"/>
                        <a:pt x="10431" y="8506"/>
                      </a:cubicBezTo>
                      <a:cubicBezTo>
                        <a:pt x="11146" y="7858"/>
                        <a:pt x="11847" y="7228"/>
                        <a:pt x="12544" y="6617"/>
                      </a:cubicBezTo>
                      <a:cubicBezTo>
                        <a:pt x="10292" y="4724"/>
                        <a:pt x="4571" y="163"/>
                        <a:pt x="1634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38" name="Google Shape;353;p24"/>
                <p:cNvSpPr/>
                <p:nvPr/>
              </p:nvSpPr>
              <p:spPr>
                <a:xfrm>
                  <a:off x="69013" y="2666581"/>
                  <a:ext cx="70284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" h="4249" extrusionOk="0">
                      <a:moveTo>
                        <a:pt x="2690" y="1"/>
                      </a:moveTo>
                      <a:cubicBezTo>
                        <a:pt x="1641" y="1"/>
                        <a:pt x="844" y="203"/>
                        <a:pt x="488" y="712"/>
                      </a:cubicBezTo>
                      <a:cubicBezTo>
                        <a:pt x="1" y="1398"/>
                        <a:pt x="190" y="2712"/>
                        <a:pt x="709" y="4248"/>
                      </a:cubicBezTo>
                      <a:cubicBezTo>
                        <a:pt x="755" y="4209"/>
                        <a:pt x="802" y="4173"/>
                        <a:pt x="848" y="4137"/>
                      </a:cubicBezTo>
                      <a:cubicBezTo>
                        <a:pt x="357" y="2651"/>
                        <a:pt x="190" y="1381"/>
                        <a:pt x="663" y="712"/>
                      </a:cubicBezTo>
                      <a:cubicBezTo>
                        <a:pt x="1004" y="228"/>
                        <a:pt x="1751" y="18"/>
                        <a:pt x="2733" y="4"/>
                      </a:cubicBezTo>
                      <a:cubicBezTo>
                        <a:pt x="2719" y="1"/>
                        <a:pt x="2705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39" name="Google Shape;354;p24"/>
                <p:cNvSpPr/>
                <p:nvPr/>
              </p:nvSpPr>
              <p:spPr>
                <a:xfrm>
                  <a:off x="73872" y="2666684"/>
                  <a:ext cx="347745" cy="1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7" h="4629" extrusionOk="0">
                      <a:moveTo>
                        <a:pt x="2544" y="0"/>
                      </a:moveTo>
                      <a:cubicBezTo>
                        <a:pt x="1562" y="14"/>
                        <a:pt x="815" y="224"/>
                        <a:pt x="474" y="708"/>
                      </a:cubicBezTo>
                      <a:cubicBezTo>
                        <a:pt x="1" y="1377"/>
                        <a:pt x="168" y="2647"/>
                        <a:pt x="659" y="4133"/>
                      </a:cubicBezTo>
                      <a:cubicBezTo>
                        <a:pt x="1666" y="3358"/>
                        <a:pt x="3060" y="3081"/>
                        <a:pt x="4554" y="3081"/>
                      </a:cubicBezTo>
                      <a:cubicBezTo>
                        <a:pt x="7396" y="3081"/>
                        <a:pt x="10588" y="4095"/>
                        <a:pt x="12071" y="4629"/>
                      </a:cubicBezTo>
                      <a:cubicBezTo>
                        <a:pt x="12552" y="3992"/>
                        <a:pt x="13039" y="3358"/>
                        <a:pt x="13527" y="2729"/>
                      </a:cubicBezTo>
                      <a:cubicBezTo>
                        <a:pt x="11420" y="1956"/>
                        <a:pt x="5806" y="14"/>
                        <a:pt x="2544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40" name="Google Shape;355;p24"/>
                <p:cNvSpPr/>
                <p:nvPr/>
              </p:nvSpPr>
              <p:spPr>
                <a:xfrm>
                  <a:off x="291703" y="2386283"/>
                  <a:ext cx="330264" cy="107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7" h="4188" extrusionOk="0">
                      <a:moveTo>
                        <a:pt x="2590" y="1"/>
                      </a:moveTo>
                      <a:cubicBezTo>
                        <a:pt x="1897" y="1"/>
                        <a:pt x="1285" y="139"/>
                        <a:pt x="808" y="467"/>
                      </a:cubicBezTo>
                      <a:cubicBezTo>
                        <a:pt x="168" y="911"/>
                        <a:pt x="1" y="1726"/>
                        <a:pt x="157" y="2765"/>
                      </a:cubicBezTo>
                      <a:cubicBezTo>
                        <a:pt x="207" y="2725"/>
                        <a:pt x="260" y="2690"/>
                        <a:pt x="310" y="2654"/>
                      </a:cubicBezTo>
                      <a:cubicBezTo>
                        <a:pt x="186" y="1669"/>
                        <a:pt x="360" y="897"/>
                        <a:pt x="982" y="470"/>
                      </a:cubicBezTo>
                      <a:cubicBezTo>
                        <a:pt x="1441" y="157"/>
                        <a:pt x="2017" y="19"/>
                        <a:pt x="2665" y="4"/>
                      </a:cubicBezTo>
                      <a:cubicBezTo>
                        <a:pt x="2641" y="1"/>
                        <a:pt x="2615" y="1"/>
                        <a:pt x="2590" y="1"/>
                      </a:cubicBezTo>
                      <a:close/>
                      <a:moveTo>
                        <a:pt x="12199" y="3285"/>
                      </a:moveTo>
                      <a:lnTo>
                        <a:pt x="12199" y="3285"/>
                      </a:lnTo>
                      <a:cubicBezTo>
                        <a:pt x="12377" y="3618"/>
                        <a:pt x="12512" y="3875"/>
                        <a:pt x="12598" y="4032"/>
                      </a:cubicBezTo>
                      <a:cubicBezTo>
                        <a:pt x="12711" y="4106"/>
                        <a:pt x="12793" y="4160"/>
                        <a:pt x="12836" y="4188"/>
                      </a:cubicBezTo>
                      <a:cubicBezTo>
                        <a:pt x="12839" y="4181"/>
                        <a:pt x="12844" y="4177"/>
                        <a:pt x="12847" y="4173"/>
                      </a:cubicBezTo>
                      <a:cubicBezTo>
                        <a:pt x="12801" y="4085"/>
                        <a:pt x="12683" y="3864"/>
                        <a:pt x="12505" y="3533"/>
                      </a:cubicBezTo>
                      <a:cubicBezTo>
                        <a:pt x="12406" y="3455"/>
                        <a:pt x="12302" y="3370"/>
                        <a:pt x="12199" y="3285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41" name="Google Shape;356;p24"/>
                <p:cNvSpPr/>
                <p:nvPr/>
              </p:nvSpPr>
              <p:spPr>
                <a:xfrm>
                  <a:off x="296459" y="2386386"/>
                  <a:ext cx="330470" cy="166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5" h="6479" extrusionOk="0">
                      <a:moveTo>
                        <a:pt x="12320" y="3529"/>
                      </a:moveTo>
                      <a:cubicBezTo>
                        <a:pt x="12498" y="3860"/>
                        <a:pt x="12616" y="4081"/>
                        <a:pt x="12662" y="4169"/>
                      </a:cubicBezTo>
                      <a:cubicBezTo>
                        <a:pt x="12726" y="4095"/>
                        <a:pt x="12790" y="4023"/>
                        <a:pt x="12854" y="3952"/>
                      </a:cubicBezTo>
                      <a:cubicBezTo>
                        <a:pt x="12687" y="3821"/>
                        <a:pt x="12509" y="3678"/>
                        <a:pt x="12320" y="3529"/>
                      </a:cubicBezTo>
                      <a:close/>
                      <a:moveTo>
                        <a:pt x="2480" y="0"/>
                      </a:moveTo>
                      <a:cubicBezTo>
                        <a:pt x="1832" y="15"/>
                        <a:pt x="1256" y="153"/>
                        <a:pt x="797" y="466"/>
                      </a:cubicBezTo>
                      <a:cubicBezTo>
                        <a:pt x="175" y="893"/>
                        <a:pt x="1" y="1665"/>
                        <a:pt x="125" y="2650"/>
                      </a:cubicBezTo>
                      <a:cubicBezTo>
                        <a:pt x="712" y="2252"/>
                        <a:pt x="1384" y="2085"/>
                        <a:pt x="2106" y="2085"/>
                      </a:cubicBezTo>
                      <a:cubicBezTo>
                        <a:pt x="5095" y="2085"/>
                        <a:pt x="8898" y="4980"/>
                        <a:pt x="10669" y="6478"/>
                      </a:cubicBezTo>
                      <a:cubicBezTo>
                        <a:pt x="11327" y="5703"/>
                        <a:pt x="11989" y="4938"/>
                        <a:pt x="12651" y="4184"/>
                      </a:cubicBezTo>
                      <a:cubicBezTo>
                        <a:pt x="12608" y="4156"/>
                        <a:pt x="12526" y="4102"/>
                        <a:pt x="12413" y="4028"/>
                      </a:cubicBezTo>
                      <a:lnTo>
                        <a:pt x="12413" y="4028"/>
                      </a:lnTo>
                      <a:cubicBezTo>
                        <a:pt x="12477" y="4148"/>
                        <a:pt x="12513" y="4209"/>
                        <a:pt x="12513" y="4209"/>
                      </a:cubicBezTo>
                      <a:cubicBezTo>
                        <a:pt x="12513" y="4209"/>
                        <a:pt x="6308" y="53"/>
                        <a:pt x="2480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42" name="Google Shape;357;p24"/>
                <p:cNvSpPr/>
                <p:nvPr/>
              </p:nvSpPr>
              <p:spPr>
                <a:xfrm>
                  <a:off x="497376" y="2124005"/>
                  <a:ext cx="51621" cy="93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3644" extrusionOk="0">
                      <a:moveTo>
                        <a:pt x="1922" y="1"/>
                      </a:moveTo>
                      <a:cubicBezTo>
                        <a:pt x="1473" y="1"/>
                        <a:pt x="1089" y="93"/>
                        <a:pt x="794" y="306"/>
                      </a:cubicBezTo>
                      <a:cubicBezTo>
                        <a:pt x="65" y="837"/>
                        <a:pt x="1" y="2085"/>
                        <a:pt x="310" y="3643"/>
                      </a:cubicBezTo>
                      <a:cubicBezTo>
                        <a:pt x="363" y="3633"/>
                        <a:pt x="420" y="3622"/>
                        <a:pt x="477" y="3615"/>
                      </a:cubicBezTo>
                      <a:cubicBezTo>
                        <a:pt x="175" y="2071"/>
                        <a:pt x="246" y="837"/>
                        <a:pt x="968" y="310"/>
                      </a:cubicBezTo>
                      <a:cubicBezTo>
                        <a:pt x="1039" y="254"/>
                        <a:pt x="1124" y="211"/>
                        <a:pt x="1206" y="172"/>
                      </a:cubicBezTo>
                      <a:cubicBezTo>
                        <a:pt x="1370" y="93"/>
                        <a:pt x="1559" y="43"/>
                        <a:pt x="1758" y="14"/>
                      </a:cubicBezTo>
                      <a:cubicBezTo>
                        <a:pt x="1836" y="8"/>
                        <a:pt x="1922" y="4"/>
                        <a:pt x="2007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43" name="Google Shape;358;p24"/>
                <p:cNvSpPr/>
                <p:nvPr/>
              </p:nvSpPr>
              <p:spPr>
                <a:xfrm>
                  <a:off x="501849" y="2124005"/>
                  <a:ext cx="326897" cy="19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6" h="7699" extrusionOk="0">
                      <a:moveTo>
                        <a:pt x="1833" y="1"/>
                      </a:moveTo>
                      <a:cubicBezTo>
                        <a:pt x="1748" y="4"/>
                        <a:pt x="1662" y="8"/>
                        <a:pt x="1584" y="14"/>
                      </a:cubicBezTo>
                      <a:cubicBezTo>
                        <a:pt x="1385" y="43"/>
                        <a:pt x="1196" y="93"/>
                        <a:pt x="1032" y="172"/>
                      </a:cubicBezTo>
                      <a:cubicBezTo>
                        <a:pt x="950" y="211"/>
                        <a:pt x="865" y="254"/>
                        <a:pt x="794" y="310"/>
                      </a:cubicBezTo>
                      <a:cubicBezTo>
                        <a:pt x="72" y="837"/>
                        <a:pt x="1" y="2071"/>
                        <a:pt x="303" y="3615"/>
                      </a:cubicBezTo>
                      <a:cubicBezTo>
                        <a:pt x="623" y="3565"/>
                        <a:pt x="950" y="3541"/>
                        <a:pt x="1282" y="3541"/>
                      </a:cubicBezTo>
                      <a:cubicBezTo>
                        <a:pt x="4914" y="3541"/>
                        <a:pt x="9051" y="6368"/>
                        <a:pt x="10790" y="7699"/>
                      </a:cubicBezTo>
                      <a:cubicBezTo>
                        <a:pt x="11435" y="7030"/>
                        <a:pt x="12075" y="6368"/>
                        <a:pt x="12716" y="5725"/>
                      </a:cubicBezTo>
                      <a:cubicBezTo>
                        <a:pt x="10449" y="4049"/>
                        <a:pt x="4789" y="75"/>
                        <a:pt x="1833" y="1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44" name="Google Shape;359;p24"/>
                <p:cNvSpPr/>
                <p:nvPr/>
              </p:nvSpPr>
              <p:spPr>
                <a:xfrm>
                  <a:off x="984168" y="1717336"/>
                  <a:ext cx="44011" cy="56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" h="2185" extrusionOk="0">
                      <a:moveTo>
                        <a:pt x="1598" y="1"/>
                      </a:moveTo>
                      <a:cubicBezTo>
                        <a:pt x="1281" y="1"/>
                        <a:pt x="997" y="54"/>
                        <a:pt x="762" y="171"/>
                      </a:cubicBezTo>
                      <a:cubicBezTo>
                        <a:pt x="210" y="449"/>
                        <a:pt x="0" y="1188"/>
                        <a:pt x="21" y="2185"/>
                      </a:cubicBezTo>
                      <a:cubicBezTo>
                        <a:pt x="82" y="2178"/>
                        <a:pt x="138" y="2170"/>
                        <a:pt x="199" y="2167"/>
                      </a:cubicBezTo>
                      <a:cubicBezTo>
                        <a:pt x="178" y="1181"/>
                        <a:pt x="388" y="449"/>
                        <a:pt x="939" y="175"/>
                      </a:cubicBezTo>
                      <a:cubicBezTo>
                        <a:pt x="1156" y="65"/>
                        <a:pt x="1419" y="11"/>
                        <a:pt x="1711" y="4"/>
                      </a:cubicBezTo>
                      <a:cubicBezTo>
                        <a:pt x="1675" y="4"/>
                        <a:pt x="1637" y="1"/>
                        <a:pt x="1598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45" name="Google Shape;360;p24"/>
                <p:cNvSpPr/>
                <p:nvPr/>
              </p:nvSpPr>
              <p:spPr>
                <a:xfrm>
                  <a:off x="988718" y="1717439"/>
                  <a:ext cx="310521" cy="17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9" h="6941" extrusionOk="0">
                      <a:moveTo>
                        <a:pt x="1534" y="0"/>
                      </a:moveTo>
                      <a:cubicBezTo>
                        <a:pt x="1242" y="7"/>
                        <a:pt x="979" y="61"/>
                        <a:pt x="762" y="171"/>
                      </a:cubicBezTo>
                      <a:cubicBezTo>
                        <a:pt x="211" y="445"/>
                        <a:pt x="1" y="1177"/>
                        <a:pt x="22" y="2163"/>
                      </a:cubicBezTo>
                      <a:cubicBezTo>
                        <a:pt x="136" y="2156"/>
                        <a:pt x="250" y="2152"/>
                        <a:pt x="367" y="2152"/>
                      </a:cubicBezTo>
                      <a:cubicBezTo>
                        <a:pt x="3744" y="2152"/>
                        <a:pt x="8407" y="5443"/>
                        <a:pt x="10357" y="6941"/>
                      </a:cubicBezTo>
                      <a:cubicBezTo>
                        <a:pt x="10944" y="6514"/>
                        <a:pt x="11517" y="6105"/>
                        <a:pt x="12079" y="5717"/>
                      </a:cubicBezTo>
                      <a:cubicBezTo>
                        <a:pt x="10520" y="4535"/>
                        <a:pt x="4519" y="114"/>
                        <a:pt x="1534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46" name="Google Shape;361;p24"/>
                <p:cNvSpPr/>
                <p:nvPr/>
              </p:nvSpPr>
              <p:spPr>
                <a:xfrm>
                  <a:off x="1303949" y="1853501"/>
                  <a:ext cx="3779" cy="6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5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26" y="93"/>
                        <a:pt x="47" y="178"/>
                        <a:pt x="68" y="253"/>
                      </a:cubicBezTo>
                      <a:cubicBezTo>
                        <a:pt x="93" y="235"/>
                        <a:pt x="121" y="217"/>
                        <a:pt x="147" y="200"/>
                      </a:cubicBezTo>
                      <a:cubicBezTo>
                        <a:pt x="100" y="136"/>
                        <a:pt x="50" y="71"/>
                        <a:pt x="1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47" name="Google Shape;362;p24"/>
                <p:cNvSpPr/>
                <p:nvPr/>
              </p:nvSpPr>
              <p:spPr>
                <a:xfrm>
                  <a:off x="1280377" y="1531405"/>
                  <a:ext cx="286716" cy="20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3" h="7988" extrusionOk="0">
                      <a:moveTo>
                        <a:pt x="2135" y="1"/>
                      </a:moveTo>
                      <a:cubicBezTo>
                        <a:pt x="2156" y="8"/>
                        <a:pt x="2177" y="11"/>
                        <a:pt x="2199" y="19"/>
                      </a:cubicBezTo>
                      <a:cubicBezTo>
                        <a:pt x="2252" y="22"/>
                        <a:pt x="2309" y="33"/>
                        <a:pt x="2369" y="51"/>
                      </a:cubicBezTo>
                      <a:cubicBezTo>
                        <a:pt x="2391" y="54"/>
                        <a:pt x="2412" y="57"/>
                        <a:pt x="2433" y="62"/>
                      </a:cubicBezTo>
                      <a:cubicBezTo>
                        <a:pt x="2330" y="36"/>
                        <a:pt x="2230" y="19"/>
                        <a:pt x="2135" y="1"/>
                      </a:cubicBezTo>
                      <a:close/>
                      <a:moveTo>
                        <a:pt x="3657" y="563"/>
                      </a:moveTo>
                      <a:cubicBezTo>
                        <a:pt x="3685" y="578"/>
                        <a:pt x="3714" y="594"/>
                        <a:pt x="3743" y="609"/>
                      </a:cubicBezTo>
                      <a:lnTo>
                        <a:pt x="3743" y="609"/>
                      </a:lnTo>
                      <a:cubicBezTo>
                        <a:pt x="3719" y="596"/>
                        <a:pt x="3695" y="583"/>
                        <a:pt x="3671" y="570"/>
                      </a:cubicBezTo>
                      <a:cubicBezTo>
                        <a:pt x="3664" y="566"/>
                        <a:pt x="3660" y="563"/>
                        <a:pt x="3657" y="563"/>
                      </a:cubicBezTo>
                      <a:close/>
                      <a:moveTo>
                        <a:pt x="3743" y="609"/>
                      </a:moveTo>
                      <a:cubicBezTo>
                        <a:pt x="3860" y="676"/>
                        <a:pt x="3976" y="745"/>
                        <a:pt x="4095" y="819"/>
                      </a:cubicBezTo>
                      <a:cubicBezTo>
                        <a:pt x="4097" y="820"/>
                        <a:pt x="4099" y="821"/>
                        <a:pt x="4102" y="822"/>
                      </a:cubicBezTo>
                      <a:lnTo>
                        <a:pt x="4102" y="822"/>
                      </a:lnTo>
                      <a:cubicBezTo>
                        <a:pt x="3980" y="745"/>
                        <a:pt x="3861" y="675"/>
                        <a:pt x="3743" y="609"/>
                      </a:cubicBezTo>
                      <a:close/>
                      <a:moveTo>
                        <a:pt x="4102" y="822"/>
                      </a:moveTo>
                      <a:cubicBezTo>
                        <a:pt x="4108" y="826"/>
                        <a:pt x="4114" y="830"/>
                        <a:pt x="4120" y="833"/>
                      </a:cubicBezTo>
                      <a:cubicBezTo>
                        <a:pt x="4114" y="828"/>
                        <a:pt x="4108" y="825"/>
                        <a:pt x="4102" y="822"/>
                      </a:cubicBezTo>
                      <a:close/>
                      <a:moveTo>
                        <a:pt x="4397" y="1014"/>
                      </a:moveTo>
                      <a:cubicBezTo>
                        <a:pt x="4400" y="1017"/>
                        <a:pt x="4404" y="1019"/>
                        <a:pt x="4407" y="1021"/>
                      </a:cubicBezTo>
                      <a:lnTo>
                        <a:pt x="4407" y="1021"/>
                      </a:lnTo>
                      <a:cubicBezTo>
                        <a:pt x="4404" y="1019"/>
                        <a:pt x="4400" y="1017"/>
                        <a:pt x="4397" y="1014"/>
                      </a:cubicBezTo>
                      <a:close/>
                      <a:moveTo>
                        <a:pt x="4407" y="1021"/>
                      </a:moveTo>
                      <a:cubicBezTo>
                        <a:pt x="4442" y="1043"/>
                        <a:pt x="4475" y="1067"/>
                        <a:pt x="4511" y="1090"/>
                      </a:cubicBezTo>
                      <a:cubicBezTo>
                        <a:pt x="4483" y="1072"/>
                        <a:pt x="4454" y="1050"/>
                        <a:pt x="4425" y="1032"/>
                      </a:cubicBezTo>
                      <a:cubicBezTo>
                        <a:pt x="4421" y="1028"/>
                        <a:pt x="4414" y="1025"/>
                        <a:pt x="4407" y="1021"/>
                      </a:cubicBezTo>
                      <a:close/>
                      <a:moveTo>
                        <a:pt x="43" y="1182"/>
                      </a:moveTo>
                      <a:cubicBezTo>
                        <a:pt x="28" y="1218"/>
                        <a:pt x="14" y="1257"/>
                        <a:pt x="0" y="1292"/>
                      </a:cubicBezTo>
                      <a:lnTo>
                        <a:pt x="0" y="1295"/>
                      </a:lnTo>
                      <a:cubicBezTo>
                        <a:pt x="14" y="1257"/>
                        <a:pt x="28" y="1221"/>
                        <a:pt x="43" y="1182"/>
                      </a:cubicBezTo>
                      <a:close/>
                      <a:moveTo>
                        <a:pt x="6870" y="3075"/>
                      </a:moveTo>
                      <a:cubicBezTo>
                        <a:pt x="6888" y="3093"/>
                        <a:pt x="6906" y="3110"/>
                        <a:pt x="6924" y="3128"/>
                      </a:cubicBezTo>
                      <a:lnTo>
                        <a:pt x="6924" y="3128"/>
                      </a:lnTo>
                      <a:cubicBezTo>
                        <a:pt x="6906" y="3109"/>
                        <a:pt x="6887" y="3092"/>
                        <a:pt x="6870" y="3075"/>
                      </a:cubicBezTo>
                      <a:close/>
                      <a:moveTo>
                        <a:pt x="6924" y="3128"/>
                      </a:moveTo>
                      <a:cubicBezTo>
                        <a:pt x="6929" y="3132"/>
                        <a:pt x="6933" y="3137"/>
                        <a:pt x="6937" y="3142"/>
                      </a:cubicBezTo>
                      <a:cubicBezTo>
                        <a:pt x="6947" y="3151"/>
                        <a:pt x="6958" y="3160"/>
                        <a:pt x="6968" y="3169"/>
                      </a:cubicBezTo>
                      <a:lnTo>
                        <a:pt x="6968" y="3169"/>
                      </a:lnTo>
                      <a:cubicBezTo>
                        <a:pt x="6953" y="3155"/>
                        <a:pt x="6938" y="3142"/>
                        <a:pt x="6924" y="3128"/>
                      </a:cubicBezTo>
                      <a:close/>
                      <a:moveTo>
                        <a:pt x="6968" y="3169"/>
                      </a:moveTo>
                      <a:lnTo>
                        <a:pt x="6968" y="3169"/>
                      </a:lnTo>
                      <a:cubicBezTo>
                        <a:pt x="6978" y="3179"/>
                        <a:pt x="6988" y="3189"/>
                        <a:pt x="6998" y="3199"/>
                      </a:cubicBezTo>
                      <a:cubicBezTo>
                        <a:pt x="6989" y="3190"/>
                        <a:pt x="6978" y="3180"/>
                        <a:pt x="6968" y="3169"/>
                      </a:cubicBezTo>
                      <a:close/>
                      <a:moveTo>
                        <a:pt x="8008" y="4238"/>
                      </a:moveTo>
                      <a:cubicBezTo>
                        <a:pt x="8013" y="4244"/>
                        <a:pt x="8020" y="4250"/>
                        <a:pt x="8027" y="4257"/>
                      </a:cubicBezTo>
                      <a:lnTo>
                        <a:pt x="8027" y="4257"/>
                      </a:lnTo>
                      <a:cubicBezTo>
                        <a:pt x="8026" y="4257"/>
                        <a:pt x="8026" y="4256"/>
                        <a:pt x="8026" y="4256"/>
                      </a:cubicBezTo>
                      <a:cubicBezTo>
                        <a:pt x="8018" y="4249"/>
                        <a:pt x="8011" y="4241"/>
                        <a:pt x="8008" y="4238"/>
                      </a:cubicBezTo>
                      <a:close/>
                      <a:moveTo>
                        <a:pt x="8027" y="4257"/>
                      </a:moveTo>
                      <a:cubicBezTo>
                        <a:pt x="8030" y="4264"/>
                        <a:pt x="8037" y="4271"/>
                        <a:pt x="8044" y="4277"/>
                      </a:cubicBezTo>
                      <a:cubicBezTo>
                        <a:pt x="8039" y="4270"/>
                        <a:pt x="8033" y="4263"/>
                        <a:pt x="8027" y="4257"/>
                      </a:cubicBezTo>
                      <a:close/>
                      <a:moveTo>
                        <a:pt x="8307" y="4561"/>
                      </a:moveTo>
                      <a:cubicBezTo>
                        <a:pt x="8314" y="4572"/>
                        <a:pt x="8325" y="4583"/>
                        <a:pt x="8335" y="4594"/>
                      </a:cubicBezTo>
                      <a:cubicBezTo>
                        <a:pt x="8352" y="4613"/>
                        <a:pt x="8371" y="4633"/>
                        <a:pt x="8390" y="4653"/>
                      </a:cubicBezTo>
                      <a:lnTo>
                        <a:pt x="8390" y="4653"/>
                      </a:lnTo>
                      <a:cubicBezTo>
                        <a:pt x="8362" y="4622"/>
                        <a:pt x="8335" y="4592"/>
                        <a:pt x="8307" y="4561"/>
                      </a:cubicBezTo>
                      <a:close/>
                      <a:moveTo>
                        <a:pt x="8390" y="4653"/>
                      </a:moveTo>
                      <a:lnTo>
                        <a:pt x="8390" y="4653"/>
                      </a:lnTo>
                      <a:cubicBezTo>
                        <a:pt x="8398" y="4662"/>
                        <a:pt x="8406" y="4670"/>
                        <a:pt x="8413" y="4679"/>
                      </a:cubicBezTo>
                      <a:cubicBezTo>
                        <a:pt x="8406" y="4670"/>
                        <a:pt x="8398" y="4662"/>
                        <a:pt x="8390" y="4653"/>
                      </a:cubicBezTo>
                      <a:close/>
                      <a:moveTo>
                        <a:pt x="8957" y="5291"/>
                      </a:moveTo>
                      <a:cubicBezTo>
                        <a:pt x="8962" y="5298"/>
                        <a:pt x="8968" y="5305"/>
                        <a:pt x="8972" y="5308"/>
                      </a:cubicBezTo>
                      <a:cubicBezTo>
                        <a:pt x="8975" y="5313"/>
                        <a:pt x="8979" y="5316"/>
                        <a:pt x="8979" y="5316"/>
                      </a:cubicBezTo>
                      <a:cubicBezTo>
                        <a:pt x="8972" y="5308"/>
                        <a:pt x="8965" y="5298"/>
                        <a:pt x="8957" y="5291"/>
                      </a:cubicBezTo>
                      <a:close/>
                      <a:moveTo>
                        <a:pt x="9157" y="5518"/>
                      </a:moveTo>
                      <a:lnTo>
                        <a:pt x="9157" y="5518"/>
                      </a:lnTo>
                      <a:cubicBezTo>
                        <a:pt x="9196" y="5569"/>
                        <a:pt x="9235" y="5615"/>
                        <a:pt x="9278" y="5664"/>
                      </a:cubicBezTo>
                      <a:cubicBezTo>
                        <a:pt x="9330" y="5725"/>
                        <a:pt x="9383" y="5787"/>
                        <a:pt x="9435" y="5848"/>
                      </a:cubicBezTo>
                      <a:lnTo>
                        <a:pt x="9435" y="5848"/>
                      </a:lnTo>
                      <a:cubicBezTo>
                        <a:pt x="9344" y="5740"/>
                        <a:pt x="9251" y="5629"/>
                        <a:pt x="9157" y="5518"/>
                      </a:cubicBezTo>
                      <a:close/>
                      <a:moveTo>
                        <a:pt x="9435" y="5848"/>
                      </a:moveTo>
                      <a:cubicBezTo>
                        <a:pt x="9461" y="5880"/>
                        <a:pt x="9487" y="5911"/>
                        <a:pt x="9512" y="5942"/>
                      </a:cubicBezTo>
                      <a:cubicBezTo>
                        <a:pt x="9487" y="5911"/>
                        <a:pt x="9461" y="5879"/>
                        <a:pt x="9435" y="5848"/>
                      </a:cubicBezTo>
                      <a:close/>
                      <a:moveTo>
                        <a:pt x="9740" y="6212"/>
                      </a:moveTo>
                      <a:cubicBezTo>
                        <a:pt x="9780" y="6259"/>
                        <a:pt x="9815" y="6301"/>
                        <a:pt x="9850" y="6347"/>
                      </a:cubicBezTo>
                      <a:cubicBezTo>
                        <a:pt x="9859" y="6357"/>
                        <a:pt x="9868" y="6367"/>
                        <a:pt x="9876" y="6378"/>
                      </a:cubicBezTo>
                      <a:lnTo>
                        <a:pt x="9876" y="6378"/>
                      </a:lnTo>
                      <a:cubicBezTo>
                        <a:pt x="9832" y="6322"/>
                        <a:pt x="9787" y="6267"/>
                        <a:pt x="9740" y="6212"/>
                      </a:cubicBezTo>
                      <a:close/>
                      <a:moveTo>
                        <a:pt x="9876" y="6378"/>
                      </a:moveTo>
                      <a:cubicBezTo>
                        <a:pt x="9889" y="6394"/>
                        <a:pt x="9902" y="6410"/>
                        <a:pt x="9914" y="6426"/>
                      </a:cubicBezTo>
                      <a:cubicBezTo>
                        <a:pt x="9902" y="6409"/>
                        <a:pt x="9889" y="6393"/>
                        <a:pt x="9876" y="6378"/>
                      </a:cubicBezTo>
                      <a:close/>
                      <a:moveTo>
                        <a:pt x="10060" y="6600"/>
                      </a:moveTo>
                      <a:cubicBezTo>
                        <a:pt x="10078" y="6625"/>
                        <a:pt x="10096" y="6650"/>
                        <a:pt x="10118" y="6674"/>
                      </a:cubicBezTo>
                      <a:cubicBezTo>
                        <a:pt x="10164" y="6735"/>
                        <a:pt x="10213" y="6792"/>
                        <a:pt x="10264" y="6849"/>
                      </a:cubicBezTo>
                      <a:cubicBezTo>
                        <a:pt x="10195" y="6767"/>
                        <a:pt x="10128" y="6685"/>
                        <a:pt x="10060" y="6600"/>
                      </a:cubicBezTo>
                      <a:close/>
                      <a:moveTo>
                        <a:pt x="10392" y="7012"/>
                      </a:moveTo>
                      <a:cubicBezTo>
                        <a:pt x="10393" y="7014"/>
                        <a:pt x="10393" y="7015"/>
                        <a:pt x="10394" y="7016"/>
                      </a:cubicBezTo>
                      <a:lnTo>
                        <a:pt x="10394" y="7016"/>
                      </a:lnTo>
                      <a:cubicBezTo>
                        <a:pt x="10393" y="7014"/>
                        <a:pt x="10393" y="7013"/>
                        <a:pt x="10392" y="7012"/>
                      </a:cubicBezTo>
                      <a:close/>
                      <a:moveTo>
                        <a:pt x="10394" y="7016"/>
                      </a:moveTo>
                      <a:lnTo>
                        <a:pt x="10394" y="7016"/>
                      </a:lnTo>
                      <a:cubicBezTo>
                        <a:pt x="10397" y="7019"/>
                        <a:pt x="10399" y="7024"/>
                        <a:pt x="10402" y="7027"/>
                      </a:cubicBezTo>
                      <a:cubicBezTo>
                        <a:pt x="10498" y="7144"/>
                        <a:pt x="10587" y="7258"/>
                        <a:pt x="10676" y="7372"/>
                      </a:cubicBezTo>
                      <a:cubicBezTo>
                        <a:pt x="10588" y="7256"/>
                        <a:pt x="10492" y="7139"/>
                        <a:pt x="10394" y="7016"/>
                      </a:cubicBezTo>
                      <a:close/>
                      <a:moveTo>
                        <a:pt x="10911" y="7671"/>
                      </a:moveTo>
                      <a:lnTo>
                        <a:pt x="10911" y="7671"/>
                      </a:lnTo>
                      <a:cubicBezTo>
                        <a:pt x="10993" y="7781"/>
                        <a:pt x="11075" y="7888"/>
                        <a:pt x="11152" y="7988"/>
                      </a:cubicBezTo>
                      <a:cubicBezTo>
                        <a:pt x="11078" y="7888"/>
                        <a:pt x="10996" y="7781"/>
                        <a:pt x="10911" y="767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48" name="Google Shape;363;p24"/>
                <p:cNvSpPr/>
                <p:nvPr/>
              </p:nvSpPr>
              <p:spPr>
                <a:xfrm>
                  <a:off x="1280377" y="1530582"/>
                  <a:ext cx="286716" cy="226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3" h="8795" extrusionOk="0">
                      <a:moveTo>
                        <a:pt x="1729" y="1"/>
                      </a:moveTo>
                      <a:cubicBezTo>
                        <a:pt x="1580" y="1"/>
                        <a:pt x="1434" y="15"/>
                        <a:pt x="1291" y="43"/>
                      </a:cubicBezTo>
                      <a:cubicBezTo>
                        <a:pt x="697" y="171"/>
                        <a:pt x="299" y="591"/>
                        <a:pt x="43" y="1214"/>
                      </a:cubicBezTo>
                      <a:cubicBezTo>
                        <a:pt x="28" y="1250"/>
                        <a:pt x="14" y="1289"/>
                        <a:pt x="0" y="1324"/>
                      </a:cubicBezTo>
                      <a:lnTo>
                        <a:pt x="0" y="1327"/>
                      </a:lnTo>
                      <a:cubicBezTo>
                        <a:pt x="4027" y="2583"/>
                        <a:pt x="7371" y="7095"/>
                        <a:pt x="8517" y="8795"/>
                      </a:cubicBezTo>
                      <a:cubicBezTo>
                        <a:pt x="9389" y="8486"/>
                        <a:pt x="10267" y="8233"/>
                        <a:pt x="11152" y="8020"/>
                      </a:cubicBezTo>
                      <a:cubicBezTo>
                        <a:pt x="11075" y="7920"/>
                        <a:pt x="10993" y="7813"/>
                        <a:pt x="10911" y="7703"/>
                      </a:cubicBezTo>
                      <a:cubicBezTo>
                        <a:pt x="10836" y="7607"/>
                        <a:pt x="10758" y="7507"/>
                        <a:pt x="10676" y="7404"/>
                      </a:cubicBezTo>
                      <a:cubicBezTo>
                        <a:pt x="10587" y="7290"/>
                        <a:pt x="10498" y="7176"/>
                        <a:pt x="10402" y="7059"/>
                      </a:cubicBezTo>
                      <a:cubicBezTo>
                        <a:pt x="10399" y="7056"/>
                        <a:pt x="10395" y="7048"/>
                        <a:pt x="10392" y="7044"/>
                      </a:cubicBezTo>
                      <a:cubicBezTo>
                        <a:pt x="10349" y="6992"/>
                        <a:pt x="10306" y="6938"/>
                        <a:pt x="10264" y="6881"/>
                      </a:cubicBezTo>
                      <a:cubicBezTo>
                        <a:pt x="10213" y="6824"/>
                        <a:pt x="10164" y="6767"/>
                        <a:pt x="10118" y="6706"/>
                      </a:cubicBezTo>
                      <a:cubicBezTo>
                        <a:pt x="10096" y="6682"/>
                        <a:pt x="10078" y="6657"/>
                        <a:pt x="10060" y="6632"/>
                      </a:cubicBezTo>
                      <a:cubicBezTo>
                        <a:pt x="10014" y="6575"/>
                        <a:pt x="9965" y="6514"/>
                        <a:pt x="9914" y="6458"/>
                      </a:cubicBezTo>
                      <a:cubicBezTo>
                        <a:pt x="9893" y="6429"/>
                        <a:pt x="9872" y="6404"/>
                        <a:pt x="9850" y="6379"/>
                      </a:cubicBezTo>
                      <a:cubicBezTo>
                        <a:pt x="9815" y="6333"/>
                        <a:pt x="9780" y="6291"/>
                        <a:pt x="9740" y="6244"/>
                      </a:cubicBezTo>
                      <a:cubicBezTo>
                        <a:pt x="9666" y="6156"/>
                        <a:pt x="9591" y="6066"/>
                        <a:pt x="9512" y="5974"/>
                      </a:cubicBezTo>
                      <a:cubicBezTo>
                        <a:pt x="9438" y="5882"/>
                        <a:pt x="9356" y="5789"/>
                        <a:pt x="9278" y="5696"/>
                      </a:cubicBezTo>
                      <a:cubicBezTo>
                        <a:pt x="9235" y="5647"/>
                        <a:pt x="9196" y="5601"/>
                        <a:pt x="9157" y="5550"/>
                      </a:cubicBezTo>
                      <a:cubicBezTo>
                        <a:pt x="9097" y="5483"/>
                        <a:pt x="9039" y="5415"/>
                        <a:pt x="8979" y="5348"/>
                      </a:cubicBezTo>
                      <a:cubicBezTo>
                        <a:pt x="8979" y="5348"/>
                        <a:pt x="8975" y="5345"/>
                        <a:pt x="8972" y="5340"/>
                      </a:cubicBezTo>
                      <a:cubicBezTo>
                        <a:pt x="8968" y="5337"/>
                        <a:pt x="8962" y="5330"/>
                        <a:pt x="8957" y="5323"/>
                      </a:cubicBezTo>
                      <a:cubicBezTo>
                        <a:pt x="8780" y="5120"/>
                        <a:pt x="8599" y="4918"/>
                        <a:pt x="8413" y="4711"/>
                      </a:cubicBezTo>
                      <a:cubicBezTo>
                        <a:pt x="8389" y="4683"/>
                        <a:pt x="8360" y="4654"/>
                        <a:pt x="8335" y="4626"/>
                      </a:cubicBezTo>
                      <a:cubicBezTo>
                        <a:pt x="8325" y="4615"/>
                        <a:pt x="8314" y="4604"/>
                        <a:pt x="8307" y="4593"/>
                      </a:cubicBezTo>
                      <a:cubicBezTo>
                        <a:pt x="8218" y="4498"/>
                        <a:pt x="8133" y="4401"/>
                        <a:pt x="8044" y="4309"/>
                      </a:cubicBezTo>
                      <a:cubicBezTo>
                        <a:pt x="8036" y="4302"/>
                        <a:pt x="8029" y="4294"/>
                        <a:pt x="8026" y="4288"/>
                      </a:cubicBezTo>
                      <a:cubicBezTo>
                        <a:pt x="8018" y="4281"/>
                        <a:pt x="8011" y="4273"/>
                        <a:pt x="8008" y="4270"/>
                      </a:cubicBezTo>
                      <a:cubicBezTo>
                        <a:pt x="7681" y="3918"/>
                        <a:pt x="7343" y="3569"/>
                        <a:pt x="6998" y="3231"/>
                      </a:cubicBezTo>
                      <a:cubicBezTo>
                        <a:pt x="6980" y="3213"/>
                        <a:pt x="6959" y="3192"/>
                        <a:pt x="6937" y="3174"/>
                      </a:cubicBezTo>
                      <a:cubicBezTo>
                        <a:pt x="6916" y="3149"/>
                        <a:pt x="6891" y="3128"/>
                        <a:pt x="6870" y="3107"/>
                      </a:cubicBezTo>
                      <a:cubicBezTo>
                        <a:pt x="6094" y="2356"/>
                        <a:pt x="5294" y="1662"/>
                        <a:pt x="4511" y="1122"/>
                      </a:cubicBezTo>
                      <a:cubicBezTo>
                        <a:pt x="4483" y="1104"/>
                        <a:pt x="4454" y="1082"/>
                        <a:pt x="4425" y="1064"/>
                      </a:cubicBezTo>
                      <a:cubicBezTo>
                        <a:pt x="4419" y="1058"/>
                        <a:pt x="4407" y="1054"/>
                        <a:pt x="4397" y="1046"/>
                      </a:cubicBezTo>
                      <a:cubicBezTo>
                        <a:pt x="4304" y="982"/>
                        <a:pt x="4212" y="922"/>
                        <a:pt x="4120" y="865"/>
                      </a:cubicBezTo>
                      <a:cubicBezTo>
                        <a:pt x="4112" y="858"/>
                        <a:pt x="4102" y="854"/>
                        <a:pt x="4095" y="851"/>
                      </a:cubicBezTo>
                      <a:cubicBezTo>
                        <a:pt x="3952" y="762"/>
                        <a:pt x="3813" y="680"/>
                        <a:pt x="3671" y="602"/>
                      </a:cubicBezTo>
                      <a:cubicBezTo>
                        <a:pt x="3664" y="598"/>
                        <a:pt x="3660" y="595"/>
                        <a:pt x="3657" y="595"/>
                      </a:cubicBezTo>
                      <a:cubicBezTo>
                        <a:pt x="3233" y="363"/>
                        <a:pt x="2824" y="193"/>
                        <a:pt x="2433" y="94"/>
                      </a:cubicBezTo>
                      <a:cubicBezTo>
                        <a:pt x="2412" y="89"/>
                        <a:pt x="2391" y="86"/>
                        <a:pt x="2369" y="83"/>
                      </a:cubicBezTo>
                      <a:cubicBezTo>
                        <a:pt x="2309" y="65"/>
                        <a:pt x="2252" y="54"/>
                        <a:pt x="2199" y="51"/>
                      </a:cubicBezTo>
                      <a:cubicBezTo>
                        <a:pt x="2177" y="43"/>
                        <a:pt x="2156" y="40"/>
                        <a:pt x="2135" y="33"/>
                      </a:cubicBezTo>
                      <a:cubicBezTo>
                        <a:pt x="1995" y="12"/>
                        <a:pt x="1861" y="1"/>
                        <a:pt x="1729" y="1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49" name="Google Shape;364;p24"/>
                <p:cNvSpPr/>
                <p:nvPr/>
              </p:nvSpPr>
              <p:spPr>
                <a:xfrm>
                  <a:off x="-31291" y="1696360"/>
                  <a:ext cx="3536118" cy="3477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52" h="135288" extrusionOk="0">
                      <a:moveTo>
                        <a:pt x="102497" y="0"/>
                      </a:moveTo>
                      <a:cubicBezTo>
                        <a:pt x="100177" y="0"/>
                        <a:pt x="98003" y="1875"/>
                        <a:pt x="96391" y="3794"/>
                      </a:cubicBezTo>
                      <a:cubicBezTo>
                        <a:pt x="94691" y="5818"/>
                        <a:pt x="93610" y="7882"/>
                        <a:pt x="93610" y="7882"/>
                      </a:cubicBezTo>
                      <a:cubicBezTo>
                        <a:pt x="93610" y="7882"/>
                        <a:pt x="91012" y="6291"/>
                        <a:pt x="86914" y="4612"/>
                      </a:cubicBezTo>
                      <a:cubicBezTo>
                        <a:pt x="82362" y="2746"/>
                        <a:pt x="75964" y="776"/>
                        <a:pt x="69232" y="776"/>
                      </a:cubicBezTo>
                      <a:cubicBezTo>
                        <a:pt x="64489" y="776"/>
                        <a:pt x="59580" y="1754"/>
                        <a:pt x="55036" y="4434"/>
                      </a:cubicBezTo>
                      <a:cubicBezTo>
                        <a:pt x="40606" y="12954"/>
                        <a:pt x="13921" y="39750"/>
                        <a:pt x="0" y="68310"/>
                      </a:cubicBezTo>
                      <a:lnTo>
                        <a:pt x="0" y="135234"/>
                      </a:lnTo>
                      <a:lnTo>
                        <a:pt x="33182" y="135234"/>
                      </a:lnTo>
                      <a:lnTo>
                        <a:pt x="82364" y="135287"/>
                      </a:lnTo>
                      <a:lnTo>
                        <a:pt x="74968" y="80110"/>
                      </a:lnTo>
                      <a:lnTo>
                        <a:pt x="79742" y="55360"/>
                      </a:lnTo>
                      <a:lnTo>
                        <a:pt x="96889" y="58324"/>
                      </a:lnTo>
                      <a:lnTo>
                        <a:pt x="100415" y="59395"/>
                      </a:lnTo>
                      <a:cubicBezTo>
                        <a:pt x="102482" y="60025"/>
                        <a:pt x="104616" y="60340"/>
                        <a:pt x="106750" y="60340"/>
                      </a:cubicBezTo>
                      <a:cubicBezTo>
                        <a:pt x="108688" y="60340"/>
                        <a:pt x="110626" y="60080"/>
                        <a:pt x="112514" y="59559"/>
                      </a:cubicBezTo>
                      <a:cubicBezTo>
                        <a:pt x="114016" y="59153"/>
                        <a:pt x="115651" y="58644"/>
                        <a:pt x="117310" y="58025"/>
                      </a:cubicBezTo>
                      <a:cubicBezTo>
                        <a:pt x="122268" y="56211"/>
                        <a:pt x="127431" y="53450"/>
                        <a:pt x="129583" y="49462"/>
                      </a:cubicBezTo>
                      <a:cubicBezTo>
                        <a:pt x="129583" y="49462"/>
                        <a:pt x="137551" y="37825"/>
                        <a:pt x="134325" y="35463"/>
                      </a:cubicBezTo>
                      <a:cubicBezTo>
                        <a:pt x="133961" y="35196"/>
                        <a:pt x="133576" y="35077"/>
                        <a:pt x="133179" y="35077"/>
                      </a:cubicBezTo>
                      <a:cubicBezTo>
                        <a:pt x="130047" y="35077"/>
                        <a:pt x="126182" y="42468"/>
                        <a:pt x="126182" y="42468"/>
                      </a:cubicBezTo>
                      <a:lnTo>
                        <a:pt x="103521" y="17363"/>
                      </a:lnTo>
                      <a:cubicBezTo>
                        <a:pt x="103521" y="17363"/>
                        <a:pt x="108679" y="1418"/>
                        <a:pt x="103521" y="126"/>
                      </a:cubicBezTo>
                      <a:cubicBezTo>
                        <a:pt x="103177" y="40"/>
                        <a:pt x="102835" y="0"/>
                        <a:pt x="102497" y="0"/>
                      </a:cubicBezTo>
                      <a:close/>
                    </a:path>
                  </a:pathLst>
                </a:custGeom>
                <a:solidFill>
                  <a:srgbClr val="2FE4B8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50" name="Google Shape;365;p24"/>
                <p:cNvSpPr/>
                <p:nvPr/>
              </p:nvSpPr>
              <p:spPr>
                <a:xfrm>
                  <a:off x="2581685" y="2786114"/>
                  <a:ext cx="261034" cy="336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4" h="13089" extrusionOk="0">
                      <a:moveTo>
                        <a:pt x="6599" y="0"/>
                      </a:moveTo>
                      <a:cubicBezTo>
                        <a:pt x="6193" y="0"/>
                        <a:pt x="5777" y="80"/>
                        <a:pt x="5408" y="249"/>
                      </a:cubicBezTo>
                      <a:cubicBezTo>
                        <a:pt x="4888" y="487"/>
                        <a:pt x="4454" y="847"/>
                        <a:pt x="4074" y="1238"/>
                      </a:cubicBezTo>
                      <a:cubicBezTo>
                        <a:pt x="3326" y="2045"/>
                        <a:pt x="2811" y="2996"/>
                        <a:pt x="2356" y="3953"/>
                      </a:cubicBezTo>
                      <a:cubicBezTo>
                        <a:pt x="1914" y="4917"/>
                        <a:pt x="1541" y="5909"/>
                        <a:pt x="1249" y="6920"/>
                      </a:cubicBezTo>
                      <a:cubicBezTo>
                        <a:pt x="651" y="8940"/>
                        <a:pt x="228" y="11004"/>
                        <a:pt x="0" y="13089"/>
                      </a:cubicBezTo>
                      <a:cubicBezTo>
                        <a:pt x="228" y="12067"/>
                        <a:pt x="466" y="11046"/>
                        <a:pt x="747" y="10043"/>
                      </a:cubicBezTo>
                      <a:cubicBezTo>
                        <a:pt x="1018" y="9033"/>
                        <a:pt x="1310" y="8033"/>
                        <a:pt x="1655" y="7051"/>
                      </a:cubicBezTo>
                      <a:cubicBezTo>
                        <a:pt x="2006" y="6073"/>
                        <a:pt x="2356" y="5094"/>
                        <a:pt x="2811" y="4166"/>
                      </a:cubicBezTo>
                      <a:cubicBezTo>
                        <a:pt x="3262" y="3244"/>
                        <a:pt x="3782" y="2341"/>
                        <a:pt x="4472" y="1619"/>
                      </a:cubicBezTo>
                      <a:cubicBezTo>
                        <a:pt x="4814" y="1256"/>
                        <a:pt x="5195" y="936"/>
                        <a:pt x="5628" y="730"/>
                      </a:cubicBezTo>
                      <a:cubicBezTo>
                        <a:pt x="5950" y="581"/>
                        <a:pt x="6286" y="510"/>
                        <a:pt x="6633" y="510"/>
                      </a:cubicBezTo>
                      <a:cubicBezTo>
                        <a:pt x="6759" y="510"/>
                        <a:pt x="6887" y="519"/>
                        <a:pt x="7016" y="538"/>
                      </a:cubicBezTo>
                      <a:cubicBezTo>
                        <a:pt x="7503" y="597"/>
                        <a:pt x="7969" y="758"/>
                        <a:pt x="8360" y="1035"/>
                      </a:cubicBezTo>
                      <a:cubicBezTo>
                        <a:pt x="8752" y="1313"/>
                        <a:pt x="9058" y="1701"/>
                        <a:pt x="9275" y="2145"/>
                      </a:cubicBezTo>
                      <a:cubicBezTo>
                        <a:pt x="9716" y="3042"/>
                        <a:pt x="9830" y="4095"/>
                        <a:pt x="9830" y="5123"/>
                      </a:cubicBezTo>
                      <a:cubicBezTo>
                        <a:pt x="9840" y="6162"/>
                        <a:pt x="9712" y="7201"/>
                        <a:pt x="9517" y="8229"/>
                      </a:cubicBezTo>
                      <a:cubicBezTo>
                        <a:pt x="9833" y="7229"/>
                        <a:pt x="10015" y="6186"/>
                        <a:pt x="10101" y="5134"/>
                      </a:cubicBezTo>
                      <a:cubicBezTo>
                        <a:pt x="10153" y="4081"/>
                        <a:pt x="10093" y="2985"/>
                        <a:pt x="9659" y="1968"/>
                      </a:cubicBezTo>
                      <a:cubicBezTo>
                        <a:pt x="9446" y="1462"/>
                        <a:pt x="9104" y="986"/>
                        <a:pt x="8641" y="651"/>
                      </a:cubicBezTo>
                      <a:cubicBezTo>
                        <a:pt x="8183" y="313"/>
                        <a:pt x="7635" y="118"/>
                        <a:pt x="7087" y="39"/>
                      </a:cubicBezTo>
                      <a:cubicBezTo>
                        <a:pt x="6928" y="13"/>
                        <a:pt x="6765" y="0"/>
                        <a:pt x="659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51" name="Google Shape;366;p24"/>
                <p:cNvSpPr/>
                <p:nvPr/>
              </p:nvSpPr>
              <p:spPr>
                <a:xfrm>
                  <a:off x="2692966" y="2886342"/>
                  <a:ext cx="122085" cy="216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9" h="8429" extrusionOk="0">
                      <a:moveTo>
                        <a:pt x="2119" y="0"/>
                      </a:moveTo>
                      <a:cubicBezTo>
                        <a:pt x="2119" y="0"/>
                        <a:pt x="2118" y="0"/>
                        <a:pt x="2117" y="0"/>
                      </a:cubicBezTo>
                      <a:cubicBezTo>
                        <a:pt x="1" y="0"/>
                        <a:pt x="656" y="8428"/>
                        <a:pt x="656" y="8428"/>
                      </a:cubicBezTo>
                      <a:cubicBezTo>
                        <a:pt x="2007" y="6586"/>
                        <a:pt x="4749" y="0"/>
                        <a:pt x="211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52" name="Google Shape;367;p24"/>
                <p:cNvSpPr/>
                <p:nvPr/>
              </p:nvSpPr>
              <p:spPr>
                <a:xfrm>
                  <a:off x="1763570" y="2164235"/>
                  <a:ext cx="72572" cy="124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4843" extrusionOk="0">
                      <a:moveTo>
                        <a:pt x="1281" y="1"/>
                      </a:moveTo>
                      <a:cubicBezTo>
                        <a:pt x="1102" y="1"/>
                        <a:pt x="910" y="113"/>
                        <a:pt x="748" y="371"/>
                      </a:cubicBezTo>
                      <a:cubicBezTo>
                        <a:pt x="496" y="773"/>
                        <a:pt x="332" y="1264"/>
                        <a:pt x="214" y="1776"/>
                      </a:cubicBezTo>
                      <a:cubicBezTo>
                        <a:pt x="129" y="2043"/>
                        <a:pt x="72" y="2321"/>
                        <a:pt x="43" y="2612"/>
                      </a:cubicBezTo>
                      <a:cubicBezTo>
                        <a:pt x="29" y="2687"/>
                        <a:pt x="22" y="2765"/>
                        <a:pt x="26" y="2851"/>
                      </a:cubicBezTo>
                      <a:cubicBezTo>
                        <a:pt x="22" y="2953"/>
                        <a:pt x="0" y="3053"/>
                        <a:pt x="5" y="3160"/>
                      </a:cubicBezTo>
                      <a:cubicBezTo>
                        <a:pt x="12" y="3295"/>
                        <a:pt x="26" y="3434"/>
                        <a:pt x="51" y="3569"/>
                      </a:cubicBezTo>
                      <a:cubicBezTo>
                        <a:pt x="58" y="3708"/>
                        <a:pt x="51" y="3854"/>
                        <a:pt x="64" y="3989"/>
                      </a:cubicBezTo>
                      <a:cubicBezTo>
                        <a:pt x="86" y="4220"/>
                        <a:pt x="243" y="4459"/>
                        <a:pt x="432" y="4501"/>
                      </a:cubicBezTo>
                      <a:cubicBezTo>
                        <a:pt x="585" y="4709"/>
                        <a:pt x="771" y="4842"/>
                        <a:pt x="979" y="4842"/>
                      </a:cubicBezTo>
                      <a:cubicBezTo>
                        <a:pt x="1171" y="4842"/>
                        <a:pt x="1382" y="4729"/>
                        <a:pt x="1606" y="4459"/>
                      </a:cubicBezTo>
                      <a:cubicBezTo>
                        <a:pt x="2263" y="3665"/>
                        <a:pt x="2822" y="1904"/>
                        <a:pt x="2391" y="812"/>
                      </a:cubicBezTo>
                      <a:cubicBezTo>
                        <a:pt x="2267" y="503"/>
                        <a:pt x="2057" y="303"/>
                        <a:pt x="1822" y="190"/>
                      </a:cubicBezTo>
                      <a:cubicBezTo>
                        <a:pt x="1742" y="80"/>
                        <a:pt x="1623" y="22"/>
                        <a:pt x="1505" y="22"/>
                      </a:cubicBezTo>
                      <a:cubicBezTo>
                        <a:pt x="1481" y="22"/>
                        <a:pt x="1458" y="24"/>
                        <a:pt x="1435" y="29"/>
                      </a:cubicBezTo>
                      <a:cubicBezTo>
                        <a:pt x="1385" y="11"/>
                        <a:pt x="1334" y="1"/>
                        <a:pt x="1281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53" name="Google Shape;368;p24"/>
                <p:cNvSpPr/>
                <p:nvPr/>
              </p:nvSpPr>
              <p:spPr>
                <a:xfrm>
                  <a:off x="2443953" y="2085394"/>
                  <a:ext cx="67071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" h="4428" extrusionOk="0">
                      <a:moveTo>
                        <a:pt x="1878" y="1"/>
                      </a:moveTo>
                      <a:cubicBezTo>
                        <a:pt x="1758" y="1"/>
                        <a:pt x="1633" y="39"/>
                        <a:pt x="1509" y="104"/>
                      </a:cubicBezTo>
                      <a:cubicBezTo>
                        <a:pt x="777" y="307"/>
                        <a:pt x="0" y="2058"/>
                        <a:pt x="76" y="3139"/>
                      </a:cubicBezTo>
                      <a:cubicBezTo>
                        <a:pt x="54" y="3781"/>
                        <a:pt x="300" y="4428"/>
                        <a:pt x="803" y="4428"/>
                      </a:cubicBezTo>
                      <a:cubicBezTo>
                        <a:pt x="882" y="4428"/>
                        <a:pt x="968" y="4412"/>
                        <a:pt x="1061" y="4377"/>
                      </a:cubicBezTo>
                      <a:cubicBezTo>
                        <a:pt x="1670" y="4150"/>
                        <a:pt x="2061" y="3331"/>
                        <a:pt x="2213" y="2588"/>
                      </a:cubicBezTo>
                      <a:cubicBezTo>
                        <a:pt x="2220" y="2556"/>
                        <a:pt x="2225" y="2513"/>
                        <a:pt x="2231" y="2481"/>
                      </a:cubicBezTo>
                      <a:cubicBezTo>
                        <a:pt x="2466" y="1937"/>
                        <a:pt x="2609" y="1278"/>
                        <a:pt x="2491" y="702"/>
                      </a:cubicBezTo>
                      <a:cubicBezTo>
                        <a:pt x="2385" y="194"/>
                        <a:pt x="2148" y="1"/>
                        <a:pt x="1878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54" name="Google Shape;369;p24"/>
                <p:cNvSpPr/>
                <p:nvPr/>
              </p:nvSpPr>
              <p:spPr>
                <a:xfrm>
                  <a:off x="1621751" y="2398339"/>
                  <a:ext cx="883464" cy="783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6" h="30484" extrusionOk="0">
                      <a:moveTo>
                        <a:pt x="7934" y="0"/>
                      </a:moveTo>
                      <a:cubicBezTo>
                        <a:pt x="7215" y="0"/>
                        <a:pt x="6428" y="218"/>
                        <a:pt x="5525" y="663"/>
                      </a:cubicBezTo>
                      <a:cubicBezTo>
                        <a:pt x="2565" y="2121"/>
                        <a:pt x="0" y="11602"/>
                        <a:pt x="6254" y="20066"/>
                      </a:cubicBezTo>
                      <a:cubicBezTo>
                        <a:pt x="8783" y="23502"/>
                        <a:pt x="12558" y="27409"/>
                        <a:pt x="18794" y="29269"/>
                      </a:cubicBezTo>
                      <a:cubicBezTo>
                        <a:pt x="21715" y="30139"/>
                        <a:pt x="23983" y="30484"/>
                        <a:pt x="26333" y="30484"/>
                      </a:cubicBezTo>
                      <a:cubicBezTo>
                        <a:pt x="28682" y="30484"/>
                        <a:pt x="31115" y="30139"/>
                        <a:pt x="34366" y="29629"/>
                      </a:cubicBezTo>
                      <a:cubicBezTo>
                        <a:pt x="34366" y="29629"/>
                        <a:pt x="33743" y="29062"/>
                        <a:pt x="28948" y="25192"/>
                      </a:cubicBezTo>
                      <a:cubicBezTo>
                        <a:pt x="27059" y="23666"/>
                        <a:pt x="25159" y="21987"/>
                        <a:pt x="23437" y="20165"/>
                      </a:cubicBezTo>
                      <a:cubicBezTo>
                        <a:pt x="23092" y="19810"/>
                        <a:pt x="22761" y="19447"/>
                        <a:pt x="22452" y="19081"/>
                      </a:cubicBezTo>
                      <a:cubicBezTo>
                        <a:pt x="21150" y="17611"/>
                        <a:pt x="19976" y="16053"/>
                        <a:pt x="18994" y="14441"/>
                      </a:cubicBezTo>
                      <a:cubicBezTo>
                        <a:pt x="17955" y="12727"/>
                        <a:pt x="17037" y="11147"/>
                        <a:pt x="16219" y="9724"/>
                      </a:cubicBezTo>
                      <a:cubicBezTo>
                        <a:pt x="16134" y="9567"/>
                        <a:pt x="16045" y="9415"/>
                        <a:pt x="15955" y="9269"/>
                      </a:cubicBezTo>
                      <a:cubicBezTo>
                        <a:pt x="13647" y="5249"/>
                        <a:pt x="12088" y="2463"/>
                        <a:pt x="10484" y="1072"/>
                      </a:cubicBezTo>
                      <a:cubicBezTo>
                        <a:pt x="9677" y="363"/>
                        <a:pt x="8862" y="0"/>
                        <a:pt x="793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55" name="Google Shape;370;p24"/>
                <p:cNvSpPr/>
                <p:nvPr/>
              </p:nvSpPr>
              <p:spPr>
                <a:xfrm>
                  <a:off x="1793569" y="2425896"/>
                  <a:ext cx="238360" cy="27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2" h="10879" extrusionOk="0">
                      <a:moveTo>
                        <a:pt x="3800" y="0"/>
                      </a:moveTo>
                      <a:cubicBezTo>
                        <a:pt x="2928" y="1611"/>
                        <a:pt x="1" y="7489"/>
                        <a:pt x="2530" y="10021"/>
                      </a:cubicBezTo>
                      <a:cubicBezTo>
                        <a:pt x="3146" y="10636"/>
                        <a:pt x="3831" y="10879"/>
                        <a:pt x="4528" y="10879"/>
                      </a:cubicBezTo>
                      <a:cubicBezTo>
                        <a:pt x="6352" y="10879"/>
                        <a:pt x="8265" y="9220"/>
                        <a:pt x="9271" y="8197"/>
                      </a:cubicBezTo>
                      <a:cubicBezTo>
                        <a:pt x="6963" y="4177"/>
                        <a:pt x="5404" y="1391"/>
                        <a:pt x="38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56" name="Google Shape;371;p24"/>
                <p:cNvSpPr/>
                <p:nvPr/>
              </p:nvSpPr>
              <p:spPr>
                <a:xfrm>
                  <a:off x="1998059" y="2648278"/>
                  <a:ext cx="200853" cy="252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3" h="9807" extrusionOk="0">
                      <a:moveTo>
                        <a:pt x="1580" y="1"/>
                      </a:moveTo>
                      <a:lnTo>
                        <a:pt x="1580" y="1"/>
                      </a:lnTo>
                      <a:cubicBezTo>
                        <a:pt x="929" y="2022"/>
                        <a:pt x="1" y="6056"/>
                        <a:pt x="2025" y="8386"/>
                      </a:cubicBezTo>
                      <a:cubicBezTo>
                        <a:pt x="2948" y="9450"/>
                        <a:pt x="4140" y="9806"/>
                        <a:pt x="5318" y="9806"/>
                      </a:cubicBezTo>
                      <a:cubicBezTo>
                        <a:pt x="6196" y="9806"/>
                        <a:pt x="7067" y="9608"/>
                        <a:pt x="7813" y="9358"/>
                      </a:cubicBezTo>
                      <a:cubicBezTo>
                        <a:pt x="6511" y="7888"/>
                        <a:pt x="5337" y="6330"/>
                        <a:pt x="4355" y="4718"/>
                      </a:cubicBezTo>
                      <a:cubicBezTo>
                        <a:pt x="3316" y="3004"/>
                        <a:pt x="2398" y="1424"/>
                        <a:pt x="15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57" name="Google Shape;372;p24"/>
                <p:cNvSpPr/>
                <p:nvPr/>
              </p:nvSpPr>
              <p:spPr>
                <a:xfrm>
                  <a:off x="2191753" y="2916675"/>
                  <a:ext cx="174143" cy="155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4" h="6030" extrusionOk="0">
                      <a:moveTo>
                        <a:pt x="1263" y="1"/>
                      </a:moveTo>
                      <a:cubicBezTo>
                        <a:pt x="544" y="1602"/>
                        <a:pt x="0" y="3779"/>
                        <a:pt x="1494" y="5138"/>
                      </a:cubicBezTo>
                      <a:cubicBezTo>
                        <a:pt x="2210" y="5793"/>
                        <a:pt x="2998" y="6029"/>
                        <a:pt x="3763" y="6029"/>
                      </a:cubicBezTo>
                      <a:cubicBezTo>
                        <a:pt x="4935" y="6029"/>
                        <a:pt x="6052" y="5476"/>
                        <a:pt x="6774" y="5028"/>
                      </a:cubicBezTo>
                      <a:cubicBezTo>
                        <a:pt x="4874" y="3513"/>
                        <a:pt x="2985" y="1823"/>
                        <a:pt x="126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58" name="Google Shape;373;p24"/>
                <p:cNvSpPr/>
                <p:nvPr/>
              </p:nvSpPr>
              <p:spPr>
                <a:xfrm>
                  <a:off x="1782515" y="2912510"/>
                  <a:ext cx="322398" cy="23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1" h="9268" extrusionOk="0">
                      <a:moveTo>
                        <a:pt x="1283" y="0"/>
                      </a:moveTo>
                      <a:cubicBezTo>
                        <a:pt x="772" y="0"/>
                        <a:pt x="335" y="30"/>
                        <a:pt x="0" y="64"/>
                      </a:cubicBezTo>
                      <a:cubicBezTo>
                        <a:pt x="2529" y="3500"/>
                        <a:pt x="5828" y="7410"/>
                        <a:pt x="12540" y="9267"/>
                      </a:cubicBezTo>
                      <a:cubicBezTo>
                        <a:pt x="10467" y="1131"/>
                        <a:pt x="4452" y="0"/>
                        <a:pt x="1283" y="0"/>
                      </a:cubicBezTo>
                      <a:close/>
                    </a:path>
                  </a:pathLst>
                </a:custGeom>
                <a:solidFill>
                  <a:srgbClr val="F4606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59" name="Google Shape;374;p24"/>
                <p:cNvSpPr/>
                <p:nvPr/>
              </p:nvSpPr>
              <p:spPr>
                <a:xfrm>
                  <a:off x="2358173" y="1696386"/>
                  <a:ext cx="1118636" cy="1491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14" h="58025" extrusionOk="0">
                      <a:moveTo>
                        <a:pt x="40532" y="39012"/>
                      </a:moveTo>
                      <a:cubicBezTo>
                        <a:pt x="43513" y="39012"/>
                        <a:pt x="37169" y="48315"/>
                        <a:pt x="37169" y="48315"/>
                      </a:cubicBezTo>
                      <a:cubicBezTo>
                        <a:pt x="37169" y="48315"/>
                        <a:pt x="37169" y="39012"/>
                        <a:pt x="40532" y="39012"/>
                      </a:cubicBezTo>
                      <a:close/>
                      <a:moveTo>
                        <a:pt x="9539" y="0"/>
                      </a:moveTo>
                      <a:cubicBezTo>
                        <a:pt x="7222" y="0"/>
                        <a:pt x="5049" y="1875"/>
                        <a:pt x="3437" y="3793"/>
                      </a:cubicBezTo>
                      <a:cubicBezTo>
                        <a:pt x="3455" y="3793"/>
                        <a:pt x="3473" y="3796"/>
                        <a:pt x="3494" y="3796"/>
                      </a:cubicBezTo>
                      <a:cubicBezTo>
                        <a:pt x="3761" y="3796"/>
                        <a:pt x="4106" y="3722"/>
                        <a:pt x="4487" y="3640"/>
                      </a:cubicBezTo>
                      <a:cubicBezTo>
                        <a:pt x="4935" y="3540"/>
                        <a:pt x="5391" y="3479"/>
                        <a:pt x="5842" y="3479"/>
                      </a:cubicBezTo>
                      <a:cubicBezTo>
                        <a:pt x="6621" y="3479"/>
                        <a:pt x="7383" y="3665"/>
                        <a:pt x="8033" y="4170"/>
                      </a:cubicBezTo>
                      <a:cubicBezTo>
                        <a:pt x="9570" y="5351"/>
                        <a:pt x="9660" y="7617"/>
                        <a:pt x="9471" y="9549"/>
                      </a:cubicBezTo>
                      <a:cubicBezTo>
                        <a:pt x="9218" y="12181"/>
                        <a:pt x="8699" y="14775"/>
                        <a:pt x="7913" y="17308"/>
                      </a:cubicBezTo>
                      <a:cubicBezTo>
                        <a:pt x="10432" y="18656"/>
                        <a:pt x="12488" y="20866"/>
                        <a:pt x="13658" y="23473"/>
                      </a:cubicBezTo>
                      <a:cubicBezTo>
                        <a:pt x="11139" y="23527"/>
                        <a:pt x="8588" y="23583"/>
                        <a:pt x="6155" y="24245"/>
                      </a:cubicBezTo>
                      <a:cubicBezTo>
                        <a:pt x="3715" y="24910"/>
                        <a:pt x="1374" y="26245"/>
                        <a:pt x="1" y="28358"/>
                      </a:cubicBezTo>
                      <a:cubicBezTo>
                        <a:pt x="3615" y="26601"/>
                        <a:pt x="7571" y="25526"/>
                        <a:pt x="11581" y="25230"/>
                      </a:cubicBezTo>
                      <a:cubicBezTo>
                        <a:pt x="12161" y="25184"/>
                        <a:pt x="12740" y="25017"/>
                        <a:pt x="13295" y="25017"/>
                      </a:cubicBezTo>
                      <a:cubicBezTo>
                        <a:pt x="13587" y="25017"/>
                        <a:pt x="13872" y="25064"/>
                        <a:pt x="14146" y="25202"/>
                      </a:cubicBezTo>
                      <a:cubicBezTo>
                        <a:pt x="15704" y="25995"/>
                        <a:pt x="16433" y="27867"/>
                        <a:pt x="17504" y="29528"/>
                      </a:cubicBezTo>
                      <a:cubicBezTo>
                        <a:pt x="16793" y="29468"/>
                        <a:pt x="16077" y="29439"/>
                        <a:pt x="15362" y="29439"/>
                      </a:cubicBezTo>
                      <a:cubicBezTo>
                        <a:pt x="11602" y="29439"/>
                        <a:pt x="7845" y="30243"/>
                        <a:pt x="4412" y="31791"/>
                      </a:cubicBezTo>
                      <a:cubicBezTo>
                        <a:pt x="7440" y="31250"/>
                        <a:pt x="10520" y="30987"/>
                        <a:pt x="13594" y="30987"/>
                      </a:cubicBezTo>
                      <a:cubicBezTo>
                        <a:pt x="14807" y="30987"/>
                        <a:pt x="16045" y="31029"/>
                        <a:pt x="17173" y="31481"/>
                      </a:cubicBezTo>
                      <a:cubicBezTo>
                        <a:pt x="18300" y="31937"/>
                        <a:pt x="19482" y="32605"/>
                        <a:pt x="19692" y="33801"/>
                      </a:cubicBezTo>
                      <a:cubicBezTo>
                        <a:pt x="16486" y="34000"/>
                        <a:pt x="13128" y="34975"/>
                        <a:pt x="10158" y="36167"/>
                      </a:cubicBezTo>
                      <a:cubicBezTo>
                        <a:pt x="12875" y="36014"/>
                        <a:pt x="15604" y="35857"/>
                        <a:pt x="18322" y="35715"/>
                      </a:cubicBezTo>
                      <a:cubicBezTo>
                        <a:pt x="18571" y="35700"/>
                        <a:pt x="18820" y="35686"/>
                        <a:pt x="19069" y="35686"/>
                      </a:cubicBezTo>
                      <a:cubicBezTo>
                        <a:pt x="19535" y="35686"/>
                        <a:pt x="19994" y="35732"/>
                        <a:pt x="20410" y="35914"/>
                      </a:cubicBezTo>
                      <a:cubicBezTo>
                        <a:pt x="20962" y="36156"/>
                        <a:pt x="21406" y="36611"/>
                        <a:pt x="21801" y="37063"/>
                      </a:cubicBezTo>
                      <a:cubicBezTo>
                        <a:pt x="24853" y="40531"/>
                        <a:pt x="26896" y="45185"/>
                        <a:pt x="26145" y="49746"/>
                      </a:cubicBezTo>
                      <a:cubicBezTo>
                        <a:pt x="25715" y="52399"/>
                        <a:pt x="24367" y="54886"/>
                        <a:pt x="24345" y="57568"/>
                      </a:cubicBezTo>
                      <a:cubicBezTo>
                        <a:pt x="24345" y="57714"/>
                        <a:pt x="24345" y="57867"/>
                        <a:pt x="24356" y="58024"/>
                      </a:cubicBezTo>
                      <a:cubicBezTo>
                        <a:pt x="29314" y="56210"/>
                        <a:pt x="34477" y="53449"/>
                        <a:pt x="36629" y="49461"/>
                      </a:cubicBezTo>
                      <a:cubicBezTo>
                        <a:pt x="36629" y="49461"/>
                        <a:pt x="38625" y="46544"/>
                        <a:pt x="40215" y="43339"/>
                      </a:cubicBezTo>
                      <a:cubicBezTo>
                        <a:pt x="41801" y="40137"/>
                        <a:pt x="42983" y="36643"/>
                        <a:pt x="41371" y="35462"/>
                      </a:cubicBezTo>
                      <a:cubicBezTo>
                        <a:pt x="41008" y="35195"/>
                        <a:pt x="40620" y="35075"/>
                        <a:pt x="40226" y="35075"/>
                      </a:cubicBezTo>
                      <a:cubicBezTo>
                        <a:pt x="39991" y="35075"/>
                        <a:pt x="39756" y="35117"/>
                        <a:pt x="39517" y="35192"/>
                      </a:cubicBezTo>
                      <a:cubicBezTo>
                        <a:pt x="36540" y="36131"/>
                        <a:pt x="33228" y="42467"/>
                        <a:pt x="33228" y="42467"/>
                      </a:cubicBezTo>
                      <a:lnTo>
                        <a:pt x="10567" y="17362"/>
                      </a:lnTo>
                      <a:cubicBezTo>
                        <a:pt x="10567" y="17362"/>
                        <a:pt x="12857" y="10278"/>
                        <a:pt x="12857" y="5173"/>
                      </a:cubicBezTo>
                      <a:cubicBezTo>
                        <a:pt x="12857" y="2619"/>
                        <a:pt x="12285" y="555"/>
                        <a:pt x="10567" y="125"/>
                      </a:cubicBezTo>
                      <a:cubicBezTo>
                        <a:pt x="10560" y="125"/>
                        <a:pt x="10556" y="121"/>
                        <a:pt x="10549" y="121"/>
                      </a:cubicBezTo>
                      <a:cubicBezTo>
                        <a:pt x="10211" y="39"/>
                        <a:pt x="9873" y="0"/>
                        <a:pt x="9539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60" name="Google Shape;375;p24"/>
                <p:cNvSpPr/>
                <p:nvPr/>
              </p:nvSpPr>
              <p:spPr>
                <a:xfrm>
                  <a:off x="3313635" y="2699228"/>
                  <a:ext cx="163114" cy="2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5" h="9304" extrusionOk="0">
                      <a:moveTo>
                        <a:pt x="3363" y="0"/>
                      </a:moveTo>
                      <a:cubicBezTo>
                        <a:pt x="0" y="0"/>
                        <a:pt x="0" y="9303"/>
                        <a:pt x="0" y="9303"/>
                      </a:cubicBezTo>
                      <a:cubicBezTo>
                        <a:pt x="0" y="9303"/>
                        <a:pt x="6344" y="0"/>
                        <a:pt x="3363" y="0"/>
                      </a:cubicBezTo>
                      <a:close/>
                    </a:path>
                  </a:pathLst>
                </a:custGeom>
                <a:solidFill>
                  <a:srgbClr val="282D3B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61" name="Google Shape;376;p24"/>
                <p:cNvSpPr/>
                <p:nvPr/>
              </p:nvSpPr>
              <p:spPr>
                <a:xfrm>
                  <a:off x="2338251" y="2335796"/>
                  <a:ext cx="350753" cy="12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4" h="4680" extrusionOk="0">
                      <a:moveTo>
                        <a:pt x="11936" y="0"/>
                      </a:moveTo>
                      <a:cubicBezTo>
                        <a:pt x="11891" y="0"/>
                        <a:pt x="11846" y="0"/>
                        <a:pt x="11801" y="1"/>
                      </a:cubicBezTo>
                      <a:cubicBezTo>
                        <a:pt x="11185" y="29"/>
                        <a:pt x="10566" y="47"/>
                        <a:pt x="9954" y="136"/>
                      </a:cubicBezTo>
                      <a:cubicBezTo>
                        <a:pt x="8723" y="261"/>
                        <a:pt x="7514" y="566"/>
                        <a:pt x="6340" y="947"/>
                      </a:cubicBezTo>
                      <a:cubicBezTo>
                        <a:pt x="5163" y="1338"/>
                        <a:pt x="4027" y="1847"/>
                        <a:pt x="2960" y="2474"/>
                      </a:cubicBezTo>
                      <a:cubicBezTo>
                        <a:pt x="2426" y="2783"/>
                        <a:pt x="1907" y="3121"/>
                        <a:pt x="1406" y="3477"/>
                      </a:cubicBezTo>
                      <a:cubicBezTo>
                        <a:pt x="918" y="3857"/>
                        <a:pt x="427" y="4234"/>
                        <a:pt x="0" y="4679"/>
                      </a:cubicBezTo>
                      <a:cubicBezTo>
                        <a:pt x="1011" y="3981"/>
                        <a:pt x="2068" y="3377"/>
                        <a:pt x="3160" y="2847"/>
                      </a:cubicBezTo>
                      <a:cubicBezTo>
                        <a:pt x="4252" y="2320"/>
                        <a:pt x="5362" y="1840"/>
                        <a:pt x="6514" y="1470"/>
                      </a:cubicBezTo>
                      <a:cubicBezTo>
                        <a:pt x="7660" y="1090"/>
                        <a:pt x="8830" y="773"/>
                        <a:pt x="10022" y="556"/>
                      </a:cubicBezTo>
                      <a:cubicBezTo>
                        <a:pt x="11210" y="303"/>
                        <a:pt x="12420" y="207"/>
                        <a:pt x="13643" y="83"/>
                      </a:cubicBezTo>
                      <a:cubicBezTo>
                        <a:pt x="13079" y="43"/>
                        <a:pt x="12506" y="0"/>
                        <a:pt x="11936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62" name="Google Shape;377;p24"/>
                <p:cNvSpPr/>
                <p:nvPr/>
              </p:nvSpPr>
              <p:spPr>
                <a:xfrm>
                  <a:off x="2414057" y="2454018"/>
                  <a:ext cx="350753" cy="120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4" h="4677" extrusionOk="0">
                      <a:moveTo>
                        <a:pt x="11924" y="1"/>
                      </a:moveTo>
                      <a:cubicBezTo>
                        <a:pt x="11883" y="1"/>
                        <a:pt x="11842" y="1"/>
                        <a:pt x="11801" y="1"/>
                      </a:cubicBezTo>
                      <a:cubicBezTo>
                        <a:pt x="11185" y="31"/>
                        <a:pt x="10566" y="48"/>
                        <a:pt x="9954" y="133"/>
                      </a:cubicBezTo>
                      <a:cubicBezTo>
                        <a:pt x="8724" y="261"/>
                        <a:pt x="7514" y="568"/>
                        <a:pt x="6337" y="948"/>
                      </a:cubicBezTo>
                      <a:cubicBezTo>
                        <a:pt x="5163" y="1339"/>
                        <a:pt x="4024" y="1848"/>
                        <a:pt x="2956" y="2474"/>
                      </a:cubicBezTo>
                      <a:cubicBezTo>
                        <a:pt x="2423" y="2784"/>
                        <a:pt x="1907" y="3121"/>
                        <a:pt x="1402" y="3477"/>
                      </a:cubicBezTo>
                      <a:cubicBezTo>
                        <a:pt x="915" y="3858"/>
                        <a:pt x="427" y="4236"/>
                        <a:pt x="1" y="4676"/>
                      </a:cubicBezTo>
                      <a:cubicBezTo>
                        <a:pt x="1011" y="3983"/>
                        <a:pt x="2068" y="3377"/>
                        <a:pt x="3156" y="2844"/>
                      </a:cubicBezTo>
                      <a:cubicBezTo>
                        <a:pt x="4248" y="2321"/>
                        <a:pt x="5362" y="1841"/>
                        <a:pt x="6514" y="1471"/>
                      </a:cubicBezTo>
                      <a:cubicBezTo>
                        <a:pt x="7657" y="1087"/>
                        <a:pt x="8826" y="773"/>
                        <a:pt x="10018" y="553"/>
                      </a:cubicBezTo>
                      <a:cubicBezTo>
                        <a:pt x="11207" y="304"/>
                        <a:pt x="12420" y="208"/>
                        <a:pt x="13643" y="83"/>
                      </a:cubicBezTo>
                      <a:cubicBezTo>
                        <a:pt x="13072" y="44"/>
                        <a:pt x="12499" y="1"/>
                        <a:pt x="11924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63" name="Google Shape;378;p24"/>
                <p:cNvSpPr/>
                <p:nvPr/>
              </p:nvSpPr>
              <p:spPr>
                <a:xfrm>
                  <a:off x="2513642" y="2563140"/>
                  <a:ext cx="350779" cy="120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5" h="4676" extrusionOk="0">
                      <a:moveTo>
                        <a:pt x="11924" y="0"/>
                      </a:moveTo>
                      <a:cubicBezTo>
                        <a:pt x="11883" y="0"/>
                        <a:pt x="11842" y="0"/>
                        <a:pt x="11801" y="1"/>
                      </a:cubicBezTo>
                      <a:cubicBezTo>
                        <a:pt x="11185" y="29"/>
                        <a:pt x="10566" y="47"/>
                        <a:pt x="9955" y="132"/>
                      </a:cubicBezTo>
                      <a:cubicBezTo>
                        <a:pt x="8720" y="260"/>
                        <a:pt x="7514" y="567"/>
                        <a:pt x="6336" y="947"/>
                      </a:cubicBezTo>
                      <a:cubicBezTo>
                        <a:pt x="5162" y="1339"/>
                        <a:pt x="4024" y="1848"/>
                        <a:pt x="2957" y="2473"/>
                      </a:cubicBezTo>
                      <a:cubicBezTo>
                        <a:pt x="2423" y="2782"/>
                        <a:pt x="1908" y="3121"/>
                        <a:pt x="1402" y="3477"/>
                      </a:cubicBezTo>
                      <a:cubicBezTo>
                        <a:pt x="915" y="3857"/>
                        <a:pt x="427" y="4234"/>
                        <a:pt x="0" y="4675"/>
                      </a:cubicBezTo>
                      <a:cubicBezTo>
                        <a:pt x="1011" y="3982"/>
                        <a:pt x="2067" y="3377"/>
                        <a:pt x="3156" y="2843"/>
                      </a:cubicBezTo>
                      <a:cubicBezTo>
                        <a:pt x="4248" y="2321"/>
                        <a:pt x="5362" y="1840"/>
                        <a:pt x="6515" y="1470"/>
                      </a:cubicBezTo>
                      <a:cubicBezTo>
                        <a:pt x="7656" y="1086"/>
                        <a:pt x="8827" y="773"/>
                        <a:pt x="10019" y="552"/>
                      </a:cubicBezTo>
                      <a:cubicBezTo>
                        <a:pt x="11206" y="303"/>
                        <a:pt x="12420" y="207"/>
                        <a:pt x="13644" y="83"/>
                      </a:cubicBezTo>
                      <a:cubicBezTo>
                        <a:pt x="13073" y="43"/>
                        <a:pt x="12499" y="0"/>
                        <a:pt x="1192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64" name="Google Shape;379;p24"/>
                <p:cNvSpPr/>
                <p:nvPr/>
              </p:nvSpPr>
              <p:spPr>
                <a:xfrm>
                  <a:off x="1748944" y="1716333"/>
                  <a:ext cx="454020" cy="98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1" h="3835" extrusionOk="0">
                      <a:moveTo>
                        <a:pt x="0" y="0"/>
                      </a:moveTo>
                      <a:cubicBezTo>
                        <a:pt x="6723" y="4"/>
                        <a:pt x="13111" y="1969"/>
                        <a:pt x="17660" y="3835"/>
                      </a:cubicBezTo>
                      <a:cubicBezTo>
                        <a:pt x="13115" y="1969"/>
                        <a:pt x="6723" y="4"/>
                        <a:pt x="0" y="0"/>
                      </a:cubicBezTo>
                      <a:close/>
                    </a:path>
                  </a:pathLst>
                </a:custGeom>
                <a:solidFill>
                  <a:srgbClr val="C0ECD6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65" name="Google Shape;380;p24"/>
                <p:cNvSpPr/>
                <p:nvPr/>
              </p:nvSpPr>
              <p:spPr>
                <a:xfrm>
                  <a:off x="1309527" y="1795971"/>
                  <a:ext cx="99719" cy="61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2392" extrusionOk="0">
                      <a:moveTo>
                        <a:pt x="3879" y="1"/>
                      </a:moveTo>
                      <a:cubicBezTo>
                        <a:pt x="3544" y="178"/>
                        <a:pt x="3209" y="364"/>
                        <a:pt x="2876" y="559"/>
                      </a:cubicBezTo>
                      <a:cubicBezTo>
                        <a:pt x="1965" y="1100"/>
                        <a:pt x="1004" y="1712"/>
                        <a:pt x="1" y="2391"/>
                      </a:cubicBezTo>
                      <a:lnTo>
                        <a:pt x="1" y="2391"/>
                      </a:lnTo>
                      <a:cubicBezTo>
                        <a:pt x="1004" y="1712"/>
                        <a:pt x="1965" y="1100"/>
                        <a:pt x="2876" y="559"/>
                      </a:cubicBezTo>
                      <a:cubicBezTo>
                        <a:pt x="3209" y="364"/>
                        <a:pt x="3544" y="178"/>
                        <a:pt x="3879" y="1"/>
                      </a:cubicBezTo>
                      <a:close/>
                    </a:path>
                  </a:pathLst>
                </a:custGeom>
                <a:solidFill>
                  <a:srgbClr val="17AC5B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66" name="Google Shape;381;p24"/>
                <p:cNvSpPr/>
                <p:nvPr/>
              </p:nvSpPr>
              <p:spPr>
                <a:xfrm>
                  <a:off x="1301687" y="1860004"/>
                  <a:ext cx="4036" cy="2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108" extrusionOk="0">
                      <a:moveTo>
                        <a:pt x="156" y="0"/>
                      </a:moveTo>
                      <a:cubicBezTo>
                        <a:pt x="103" y="35"/>
                        <a:pt x="50" y="71"/>
                        <a:pt x="0" y="107"/>
                      </a:cubicBezTo>
                      <a:lnTo>
                        <a:pt x="0" y="107"/>
                      </a:lnTo>
                      <a:cubicBezTo>
                        <a:pt x="50" y="71"/>
                        <a:pt x="103" y="35"/>
                        <a:pt x="156" y="0"/>
                      </a:cubicBezTo>
                      <a:close/>
                    </a:path>
                  </a:pathLst>
                </a:custGeom>
                <a:solidFill>
                  <a:srgbClr val="C0ECD6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67" name="Google Shape;382;p24"/>
                <p:cNvSpPr/>
                <p:nvPr/>
              </p:nvSpPr>
              <p:spPr>
                <a:xfrm>
                  <a:off x="1252923" y="1862755"/>
                  <a:ext cx="48793" cy="3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345" extrusionOk="0">
                      <a:moveTo>
                        <a:pt x="79" y="1288"/>
                      </a:moveTo>
                      <a:cubicBezTo>
                        <a:pt x="54" y="1306"/>
                        <a:pt x="26" y="1327"/>
                        <a:pt x="1" y="1345"/>
                      </a:cubicBezTo>
                      <a:cubicBezTo>
                        <a:pt x="26" y="1327"/>
                        <a:pt x="54" y="1306"/>
                        <a:pt x="79" y="1288"/>
                      </a:cubicBezTo>
                      <a:lnTo>
                        <a:pt x="79" y="1288"/>
                      </a:lnTo>
                      <a:close/>
                      <a:moveTo>
                        <a:pt x="1897" y="0"/>
                      </a:moveTo>
                      <a:lnTo>
                        <a:pt x="1801" y="64"/>
                      </a:lnTo>
                      <a:lnTo>
                        <a:pt x="1801" y="64"/>
                      </a:lnTo>
                      <a:lnTo>
                        <a:pt x="1897" y="0"/>
                      </a:lnTo>
                      <a:close/>
                    </a:path>
                  </a:pathLst>
                </a:custGeom>
                <a:solidFill>
                  <a:srgbClr val="17AC5B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68" name="Google Shape;383;p24"/>
                <p:cNvSpPr/>
                <p:nvPr/>
              </p:nvSpPr>
              <p:spPr>
                <a:xfrm>
                  <a:off x="1305697" y="1858616"/>
                  <a:ext cx="2031" cy="1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55" extrusionOk="0">
                      <a:moveTo>
                        <a:pt x="79" y="1"/>
                      </a:moveTo>
                      <a:cubicBezTo>
                        <a:pt x="53" y="18"/>
                        <a:pt x="25" y="36"/>
                        <a:pt x="0" y="54"/>
                      </a:cubicBezTo>
                      <a:lnTo>
                        <a:pt x="0" y="54"/>
                      </a:lnTo>
                      <a:cubicBezTo>
                        <a:pt x="25" y="36"/>
                        <a:pt x="53" y="18"/>
                        <a:pt x="79" y="1"/>
                      </a:cubicBezTo>
                      <a:close/>
                    </a:path>
                  </a:pathLst>
                </a:custGeom>
                <a:solidFill>
                  <a:srgbClr val="73CE9E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69" name="Google Shape;384;p24"/>
                <p:cNvSpPr/>
                <p:nvPr/>
              </p:nvSpPr>
              <p:spPr>
                <a:xfrm>
                  <a:off x="1254928" y="1864400"/>
                  <a:ext cx="44294" cy="31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224" extrusionOk="0">
                      <a:moveTo>
                        <a:pt x="1723" y="0"/>
                      </a:moveTo>
                      <a:cubicBezTo>
                        <a:pt x="1161" y="388"/>
                        <a:pt x="588" y="797"/>
                        <a:pt x="1" y="1224"/>
                      </a:cubicBezTo>
                      <a:lnTo>
                        <a:pt x="1" y="1224"/>
                      </a:lnTo>
                      <a:cubicBezTo>
                        <a:pt x="588" y="797"/>
                        <a:pt x="1161" y="388"/>
                        <a:pt x="1723" y="0"/>
                      </a:cubicBezTo>
                      <a:close/>
                    </a:path>
                  </a:pathLst>
                </a:custGeom>
                <a:solidFill>
                  <a:srgbClr val="0E9743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70" name="Google Shape;385;p24"/>
                <p:cNvSpPr/>
                <p:nvPr/>
              </p:nvSpPr>
              <p:spPr>
                <a:xfrm>
                  <a:off x="-31291" y="1716333"/>
                  <a:ext cx="2234367" cy="3456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15" h="134458" extrusionOk="0">
                      <a:moveTo>
                        <a:pt x="34512" y="27122"/>
                      </a:moveTo>
                      <a:cubicBezTo>
                        <a:pt x="34800" y="27122"/>
                        <a:pt x="35088" y="27421"/>
                        <a:pt x="34889" y="27735"/>
                      </a:cubicBezTo>
                      <a:cubicBezTo>
                        <a:pt x="34587" y="28219"/>
                        <a:pt x="34280" y="28702"/>
                        <a:pt x="33978" y="29183"/>
                      </a:cubicBezTo>
                      <a:cubicBezTo>
                        <a:pt x="33889" y="29321"/>
                        <a:pt x="33765" y="29378"/>
                        <a:pt x="33637" y="29378"/>
                      </a:cubicBezTo>
                      <a:cubicBezTo>
                        <a:pt x="33349" y="29378"/>
                        <a:pt x="33064" y="29079"/>
                        <a:pt x="33264" y="28766"/>
                      </a:cubicBezTo>
                      <a:cubicBezTo>
                        <a:pt x="33566" y="28283"/>
                        <a:pt x="33868" y="27799"/>
                        <a:pt x="34174" y="27319"/>
                      </a:cubicBezTo>
                      <a:cubicBezTo>
                        <a:pt x="34259" y="27180"/>
                        <a:pt x="34387" y="27122"/>
                        <a:pt x="34512" y="27122"/>
                      </a:cubicBezTo>
                      <a:close/>
                      <a:moveTo>
                        <a:pt x="35551" y="29449"/>
                      </a:moveTo>
                      <a:cubicBezTo>
                        <a:pt x="35842" y="29449"/>
                        <a:pt x="36116" y="29866"/>
                        <a:pt x="35868" y="30179"/>
                      </a:cubicBezTo>
                      <a:cubicBezTo>
                        <a:pt x="35697" y="30399"/>
                        <a:pt x="35522" y="30620"/>
                        <a:pt x="35348" y="30841"/>
                      </a:cubicBezTo>
                      <a:cubicBezTo>
                        <a:pt x="35270" y="30940"/>
                        <a:pt x="35174" y="30982"/>
                        <a:pt x="35081" y="30982"/>
                      </a:cubicBezTo>
                      <a:cubicBezTo>
                        <a:pt x="34789" y="30982"/>
                        <a:pt x="34515" y="30567"/>
                        <a:pt x="34761" y="30253"/>
                      </a:cubicBezTo>
                      <a:cubicBezTo>
                        <a:pt x="34935" y="30033"/>
                        <a:pt x="35109" y="29812"/>
                        <a:pt x="35284" y="29592"/>
                      </a:cubicBezTo>
                      <a:cubicBezTo>
                        <a:pt x="35362" y="29492"/>
                        <a:pt x="35458" y="29449"/>
                        <a:pt x="35551" y="29449"/>
                      </a:cubicBezTo>
                      <a:close/>
                      <a:moveTo>
                        <a:pt x="21374" y="38457"/>
                      </a:moveTo>
                      <a:cubicBezTo>
                        <a:pt x="21613" y="38457"/>
                        <a:pt x="21882" y="38663"/>
                        <a:pt x="21836" y="38977"/>
                      </a:cubicBezTo>
                      <a:cubicBezTo>
                        <a:pt x="21723" y="39755"/>
                        <a:pt x="21335" y="40438"/>
                        <a:pt x="20730" y="40940"/>
                      </a:cubicBezTo>
                      <a:cubicBezTo>
                        <a:pt x="20644" y="41015"/>
                        <a:pt x="20549" y="41044"/>
                        <a:pt x="20456" y="41044"/>
                      </a:cubicBezTo>
                      <a:cubicBezTo>
                        <a:pt x="20118" y="41044"/>
                        <a:pt x="19823" y="40624"/>
                        <a:pt x="20143" y="40356"/>
                      </a:cubicBezTo>
                      <a:cubicBezTo>
                        <a:pt x="20652" y="39929"/>
                        <a:pt x="20940" y="39410"/>
                        <a:pt x="21036" y="38755"/>
                      </a:cubicBezTo>
                      <a:cubicBezTo>
                        <a:pt x="21068" y="38546"/>
                        <a:pt x="21214" y="38457"/>
                        <a:pt x="21374" y="38457"/>
                      </a:cubicBezTo>
                      <a:close/>
                      <a:moveTo>
                        <a:pt x="21790" y="42274"/>
                      </a:moveTo>
                      <a:cubicBezTo>
                        <a:pt x="22071" y="42274"/>
                        <a:pt x="22360" y="42573"/>
                        <a:pt x="22178" y="42893"/>
                      </a:cubicBezTo>
                      <a:cubicBezTo>
                        <a:pt x="21811" y="43541"/>
                        <a:pt x="21449" y="44188"/>
                        <a:pt x="21082" y="44835"/>
                      </a:cubicBezTo>
                      <a:cubicBezTo>
                        <a:pt x="21000" y="44981"/>
                        <a:pt x="20876" y="45039"/>
                        <a:pt x="20751" y="45039"/>
                      </a:cubicBezTo>
                      <a:cubicBezTo>
                        <a:pt x="20470" y="45039"/>
                        <a:pt x="20186" y="44740"/>
                        <a:pt x="20367" y="44420"/>
                      </a:cubicBezTo>
                      <a:cubicBezTo>
                        <a:pt x="20730" y="43772"/>
                        <a:pt x="21097" y="43124"/>
                        <a:pt x="21463" y="42477"/>
                      </a:cubicBezTo>
                      <a:cubicBezTo>
                        <a:pt x="21541" y="42331"/>
                        <a:pt x="21665" y="42274"/>
                        <a:pt x="21790" y="42274"/>
                      </a:cubicBezTo>
                      <a:close/>
                      <a:moveTo>
                        <a:pt x="17237" y="43669"/>
                      </a:moveTo>
                      <a:cubicBezTo>
                        <a:pt x="17503" y="43669"/>
                        <a:pt x="17795" y="43971"/>
                        <a:pt x="17646" y="44302"/>
                      </a:cubicBezTo>
                      <a:cubicBezTo>
                        <a:pt x="17244" y="45188"/>
                        <a:pt x="16643" y="45906"/>
                        <a:pt x="15874" y="46497"/>
                      </a:cubicBezTo>
                      <a:cubicBezTo>
                        <a:pt x="15799" y="46558"/>
                        <a:pt x="15725" y="46582"/>
                        <a:pt x="15657" y="46582"/>
                      </a:cubicBezTo>
                      <a:cubicBezTo>
                        <a:pt x="15334" y="46582"/>
                        <a:pt x="15116" y="46049"/>
                        <a:pt x="15457" y="45782"/>
                      </a:cubicBezTo>
                      <a:cubicBezTo>
                        <a:pt x="16109" y="45280"/>
                        <a:pt x="16589" y="44633"/>
                        <a:pt x="16927" y="43886"/>
                      </a:cubicBezTo>
                      <a:cubicBezTo>
                        <a:pt x="16999" y="43733"/>
                        <a:pt x="17116" y="43669"/>
                        <a:pt x="17237" y="43669"/>
                      </a:cubicBezTo>
                      <a:close/>
                      <a:moveTo>
                        <a:pt x="19521" y="61279"/>
                      </a:moveTo>
                      <a:cubicBezTo>
                        <a:pt x="19791" y="61279"/>
                        <a:pt x="20083" y="61581"/>
                        <a:pt x="19923" y="61912"/>
                      </a:cubicBezTo>
                      <a:cubicBezTo>
                        <a:pt x="19603" y="62577"/>
                        <a:pt x="19186" y="63168"/>
                        <a:pt x="18674" y="63701"/>
                      </a:cubicBezTo>
                      <a:cubicBezTo>
                        <a:pt x="18588" y="63790"/>
                        <a:pt x="18493" y="63829"/>
                        <a:pt x="18400" y="63829"/>
                      </a:cubicBezTo>
                      <a:cubicBezTo>
                        <a:pt x="18087" y="63829"/>
                        <a:pt x="17805" y="63413"/>
                        <a:pt x="18091" y="63115"/>
                      </a:cubicBezTo>
                      <a:cubicBezTo>
                        <a:pt x="18552" y="62631"/>
                        <a:pt x="18915" y="62097"/>
                        <a:pt x="19207" y="61492"/>
                      </a:cubicBezTo>
                      <a:cubicBezTo>
                        <a:pt x="19278" y="61343"/>
                        <a:pt x="19399" y="61279"/>
                        <a:pt x="19521" y="61279"/>
                      </a:cubicBezTo>
                      <a:close/>
                      <a:moveTo>
                        <a:pt x="14750" y="65921"/>
                      </a:moveTo>
                      <a:cubicBezTo>
                        <a:pt x="15031" y="65921"/>
                        <a:pt x="15316" y="66220"/>
                        <a:pt x="15134" y="66544"/>
                      </a:cubicBezTo>
                      <a:lnTo>
                        <a:pt x="13413" y="69610"/>
                      </a:lnTo>
                      <a:cubicBezTo>
                        <a:pt x="13331" y="69753"/>
                        <a:pt x="13209" y="69813"/>
                        <a:pt x="13085" y="69813"/>
                      </a:cubicBezTo>
                      <a:cubicBezTo>
                        <a:pt x="12804" y="69813"/>
                        <a:pt x="12516" y="69514"/>
                        <a:pt x="12697" y="69190"/>
                      </a:cubicBezTo>
                      <a:cubicBezTo>
                        <a:pt x="13270" y="68169"/>
                        <a:pt x="13846" y="67149"/>
                        <a:pt x="14419" y="66124"/>
                      </a:cubicBezTo>
                      <a:cubicBezTo>
                        <a:pt x="14501" y="65982"/>
                        <a:pt x="14625" y="65921"/>
                        <a:pt x="14750" y="65921"/>
                      </a:cubicBezTo>
                      <a:close/>
                      <a:moveTo>
                        <a:pt x="15948" y="68504"/>
                      </a:moveTo>
                      <a:cubicBezTo>
                        <a:pt x="16198" y="68504"/>
                        <a:pt x="16454" y="68707"/>
                        <a:pt x="16372" y="69016"/>
                      </a:cubicBezTo>
                      <a:cubicBezTo>
                        <a:pt x="16183" y="69756"/>
                        <a:pt x="15813" y="70397"/>
                        <a:pt x="15276" y="70937"/>
                      </a:cubicBezTo>
                      <a:cubicBezTo>
                        <a:pt x="15191" y="71023"/>
                        <a:pt x="15095" y="71058"/>
                        <a:pt x="14999" y="71058"/>
                      </a:cubicBezTo>
                      <a:cubicBezTo>
                        <a:pt x="14682" y="71058"/>
                        <a:pt x="14401" y="70642"/>
                        <a:pt x="14689" y="70351"/>
                      </a:cubicBezTo>
                      <a:cubicBezTo>
                        <a:pt x="15130" y="69909"/>
                        <a:pt x="15419" y="69400"/>
                        <a:pt x="15575" y="68799"/>
                      </a:cubicBezTo>
                      <a:cubicBezTo>
                        <a:pt x="15628" y="68593"/>
                        <a:pt x="15785" y="68504"/>
                        <a:pt x="15948" y="68504"/>
                      </a:cubicBezTo>
                      <a:close/>
                      <a:moveTo>
                        <a:pt x="7287" y="75047"/>
                      </a:moveTo>
                      <a:cubicBezTo>
                        <a:pt x="7556" y="75047"/>
                        <a:pt x="7845" y="75349"/>
                        <a:pt x="7688" y="75679"/>
                      </a:cubicBezTo>
                      <a:cubicBezTo>
                        <a:pt x="7339" y="76423"/>
                        <a:pt x="6988" y="77167"/>
                        <a:pt x="6635" y="77907"/>
                      </a:cubicBezTo>
                      <a:cubicBezTo>
                        <a:pt x="6564" y="78060"/>
                        <a:pt x="6446" y="78120"/>
                        <a:pt x="6322" y="78120"/>
                      </a:cubicBezTo>
                      <a:cubicBezTo>
                        <a:pt x="6055" y="78120"/>
                        <a:pt x="5763" y="77821"/>
                        <a:pt x="5920" y="77490"/>
                      </a:cubicBezTo>
                      <a:cubicBezTo>
                        <a:pt x="6272" y="76747"/>
                        <a:pt x="6625" y="76003"/>
                        <a:pt x="6973" y="75260"/>
                      </a:cubicBezTo>
                      <a:cubicBezTo>
                        <a:pt x="7044" y="75111"/>
                        <a:pt x="7165" y="75047"/>
                        <a:pt x="7287" y="75047"/>
                      </a:cubicBezTo>
                      <a:close/>
                      <a:moveTo>
                        <a:pt x="2100" y="79148"/>
                      </a:moveTo>
                      <a:cubicBezTo>
                        <a:pt x="2341" y="79148"/>
                        <a:pt x="2608" y="79354"/>
                        <a:pt x="2548" y="79667"/>
                      </a:cubicBezTo>
                      <a:cubicBezTo>
                        <a:pt x="2345" y="80692"/>
                        <a:pt x="2064" y="81692"/>
                        <a:pt x="1701" y="82670"/>
                      </a:cubicBezTo>
                      <a:cubicBezTo>
                        <a:pt x="1630" y="82869"/>
                        <a:pt x="1459" y="82951"/>
                        <a:pt x="1292" y="82951"/>
                      </a:cubicBezTo>
                      <a:cubicBezTo>
                        <a:pt x="1039" y="82951"/>
                        <a:pt x="790" y="82756"/>
                        <a:pt x="904" y="82453"/>
                      </a:cubicBezTo>
                      <a:cubicBezTo>
                        <a:pt x="1267" y="81471"/>
                        <a:pt x="1548" y="80472"/>
                        <a:pt x="1747" y="79447"/>
                      </a:cubicBezTo>
                      <a:cubicBezTo>
                        <a:pt x="1786" y="79237"/>
                        <a:pt x="1939" y="79148"/>
                        <a:pt x="2100" y="79148"/>
                      </a:cubicBezTo>
                      <a:close/>
                      <a:moveTo>
                        <a:pt x="3494" y="81894"/>
                      </a:moveTo>
                      <a:cubicBezTo>
                        <a:pt x="3736" y="81894"/>
                        <a:pt x="4006" y="82101"/>
                        <a:pt x="3957" y="82418"/>
                      </a:cubicBezTo>
                      <a:cubicBezTo>
                        <a:pt x="3839" y="83132"/>
                        <a:pt x="3683" y="83837"/>
                        <a:pt x="3476" y="84531"/>
                      </a:cubicBezTo>
                      <a:cubicBezTo>
                        <a:pt x="3419" y="84733"/>
                        <a:pt x="3256" y="84823"/>
                        <a:pt x="3092" y="84823"/>
                      </a:cubicBezTo>
                      <a:cubicBezTo>
                        <a:pt x="2842" y="84823"/>
                        <a:pt x="2586" y="84619"/>
                        <a:pt x="2679" y="84310"/>
                      </a:cubicBezTo>
                      <a:cubicBezTo>
                        <a:pt x="2882" y="83616"/>
                        <a:pt x="3042" y="82912"/>
                        <a:pt x="3156" y="82197"/>
                      </a:cubicBezTo>
                      <a:cubicBezTo>
                        <a:pt x="3188" y="81987"/>
                        <a:pt x="3338" y="81894"/>
                        <a:pt x="3494" y="81894"/>
                      </a:cubicBezTo>
                      <a:close/>
                      <a:moveTo>
                        <a:pt x="16173" y="84268"/>
                      </a:moveTo>
                      <a:cubicBezTo>
                        <a:pt x="16380" y="84268"/>
                        <a:pt x="16578" y="84403"/>
                        <a:pt x="16557" y="84666"/>
                      </a:cubicBezTo>
                      <a:cubicBezTo>
                        <a:pt x="16497" y="85509"/>
                        <a:pt x="16166" y="86249"/>
                        <a:pt x="15554" y="86833"/>
                      </a:cubicBezTo>
                      <a:cubicBezTo>
                        <a:pt x="15469" y="86918"/>
                        <a:pt x="15372" y="86950"/>
                        <a:pt x="15276" y="86950"/>
                      </a:cubicBezTo>
                      <a:cubicBezTo>
                        <a:pt x="14953" y="86950"/>
                        <a:pt x="14668" y="86534"/>
                        <a:pt x="14967" y="86249"/>
                      </a:cubicBezTo>
                      <a:cubicBezTo>
                        <a:pt x="15415" y="85818"/>
                        <a:pt x="15685" y="85288"/>
                        <a:pt x="15728" y="84666"/>
                      </a:cubicBezTo>
                      <a:cubicBezTo>
                        <a:pt x="15749" y="84403"/>
                        <a:pt x="15966" y="84268"/>
                        <a:pt x="16173" y="84268"/>
                      </a:cubicBezTo>
                      <a:close/>
                      <a:moveTo>
                        <a:pt x="14288" y="89775"/>
                      </a:moveTo>
                      <a:cubicBezTo>
                        <a:pt x="14526" y="89775"/>
                        <a:pt x="14796" y="89981"/>
                        <a:pt x="14757" y="90294"/>
                      </a:cubicBezTo>
                      <a:cubicBezTo>
                        <a:pt x="14651" y="91080"/>
                        <a:pt x="14544" y="91867"/>
                        <a:pt x="14437" y="92649"/>
                      </a:cubicBezTo>
                      <a:cubicBezTo>
                        <a:pt x="14408" y="92859"/>
                        <a:pt x="14266" y="92951"/>
                        <a:pt x="14109" y="92951"/>
                      </a:cubicBezTo>
                      <a:cubicBezTo>
                        <a:pt x="13868" y="92951"/>
                        <a:pt x="13597" y="92745"/>
                        <a:pt x="13640" y="92432"/>
                      </a:cubicBezTo>
                      <a:cubicBezTo>
                        <a:pt x="13743" y="91645"/>
                        <a:pt x="13850" y="90859"/>
                        <a:pt x="13956" y="90077"/>
                      </a:cubicBezTo>
                      <a:cubicBezTo>
                        <a:pt x="13985" y="89867"/>
                        <a:pt x="14127" y="89775"/>
                        <a:pt x="14288" y="89775"/>
                      </a:cubicBezTo>
                      <a:close/>
                      <a:moveTo>
                        <a:pt x="6735" y="100016"/>
                      </a:moveTo>
                      <a:cubicBezTo>
                        <a:pt x="6941" y="100016"/>
                        <a:pt x="7141" y="100152"/>
                        <a:pt x="7123" y="100418"/>
                      </a:cubicBezTo>
                      <a:cubicBezTo>
                        <a:pt x="7073" y="101229"/>
                        <a:pt x="6877" y="101988"/>
                        <a:pt x="6528" y="102724"/>
                      </a:cubicBezTo>
                      <a:cubicBezTo>
                        <a:pt x="6458" y="102873"/>
                        <a:pt x="6336" y="102937"/>
                        <a:pt x="6215" y="102937"/>
                      </a:cubicBezTo>
                      <a:cubicBezTo>
                        <a:pt x="5945" y="102937"/>
                        <a:pt x="5657" y="102635"/>
                        <a:pt x="5814" y="102308"/>
                      </a:cubicBezTo>
                      <a:cubicBezTo>
                        <a:pt x="6095" y="101707"/>
                        <a:pt x="6254" y="101077"/>
                        <a:pt x="6297" y="100418"/>
                      </a:cubicBezTo>
                      <a:cubicBezTo>
                        <a:pt x="6312" y="100152"/>
                        <a:pt x="6528" y="100016"/>
                        <a:pt x="6735" y="100016"/>
                      </a:cubicBezTo>
                      <a:close/>
                      <a:moveTo>
                        <a:pt x="8653" y="100671"/>
                      </a:moveTo>
                      <a:cubicBezTo>
                        <a:pt x="8905" y="100671"/>
                        <a:pt x="9154" y="100870"/>
                        <a:pt x="9047" y="101177"/>
                      </a:cubicBezTo>
                      <a:lnTo>
                        <a:pt x="7919" y="104346"/>
                      </a:lnTo>
                      <a:cubicBezTo>
                        <a:pt x="7848" y="104541"/>
                        <a:pt x="7681" y="104627"/>
                        <a:pt x="7514" y="104627"/>
                      </a:cubicBezTo>
                      <a:cubicBezTo>
                        <a:pt x="7261" y="104627"/>
                        <a:pt x="7012" y="104428"/>
                        <a:pt x="7119" y="104126"/>
                      </a:cubicBezTo>
                      <a:cubicBezTo>
                        <a:pt x="7496" y="103069"/>
                        <a:pt x="7873" y="102012"/>
                        <a:pt x="8247" y="100955"/>
                      </a:cubicBezTo>
                      <a:cubicBezTo>
                        <a:pt x="8318" y="100756"/>
                        <a:pt x="8485" y="100671"/>
                        <a:pt x="8653" y="100671"/>
                      </a:cubicBezTo>
                      <a:close/>
                      <a:moveTo>
                        <a:pt x="69233" y="0"/>
                      </a:moveTo>
                      <a:cubicBezTo>
                        <a:pt x="68941" y="0"/>
                        <a:pt x="68649" y="4"/>
                        <a:pt x="68358" y="11"/>
                      </a:cubicBezTo>
                      <a:cubicBezTo>
                        <a:pt x="64239" y="117"/>
                        <a:pt x="60016" y="989"/>
                        <a:pt x="56039" y="3099"/>
                      </a:cubicBezTo>
                      <a:cubicBezTo>
                        <a:pt x="55704" y="3276"/>
                        <a:pt x="55369" y="3462"/>
                        <a:pt x="55036" y="3657"/>
                      </a:cubicBezTo>
                      <a:cubicBezTo>
                        <a:pt x="54125" y="4198"/>
                        <a:pt x="53164" y="4810"/>
                        <a:pt x="52161" y="5489"/>
                      </a:cubicBezTo>
                      <a:cubicBezTo>
                        <a:pt x="52136" y="5504"/>
                        <a:pt x="52115" y="5521"/>
                        <a:pt x="52090" y="5536"/>
                      </a:cubicBezTo>
                      <a:cubicBezTo>
                        <a:pt x="52064" y="5553"/>
                        <a:pt x="52036" y="5571"/>
                        <a:pt x="52011" y="5589"/>
                      </a:cubicBezTo>
                      <a:cubicBezTo>
                        <a:pt x="51958" y="5624"/>
                        <a:pt x="51905" y="5660"/>
                        <a:pt x="51855" y="5696"/>
                      </a:cubicBezTo>
                      <a:lnTo>
                        <a:pt x="51759" y="5760"/>
                      </a:lnTo>
                      <a:cubicBezTo>
                        <a:pt x="51197" y="6148"/>
                        <a:pt x="50624" y="6557"/>
                        <a:pt x="50037" y="6984"/>
                      </a:cubicBezTo>
                      <a:cubicBezTo>
                        <a:pt x="50012" y="7002"/>
                        <a:pt x="49984" y="7023"/>
                        <a:pt x="49959" y="7041"/>
                      </a:cubicBezTo>
                      <a:cubicBezTo>
                        <a:pt x="35387" y="17699"/>
                        <a:pt x="13622" y="40776"/>
                        <a:pt x="1021" y="65487"/>
                      </a:cubicBezTo>
                      <a:cubicBezTo>
                        <a:pt x="673" y="66167"/>
                        <a:pt x="335" y="66850"/>
                        <a:pt x="0" y="67533"/>
                      </a:cubicBezTo>
                      <a:lnTo>
                        <a:pt x="0" y="134457"/>
                      </a:lnTo>
                      <a:lnTo>
                        <a:pt x="16198" y="134457"/>
                      </a:lnTo>
                      <a:cubicBezTo>
                        <a:pt x="18774" y="132095"/>
                        <a:pt x="20232" y="128679"/>
                        <a:pt x="19183" y="123731"/>
                      </a:cubicBezTo>
                      <a:cubicBezTo>
                        <a:pt x="16859" y="112767"/>
                        <a:pt x="15931" y="102208"/>
                        <a:pt x="16465" y="92008"/>
                      </a:cubicBezTo>
                      <a:cubicBezTo>
                        <a:pt x="16234" y="91980"/>
                        <a:pt x="16027" y="91788"/>
                        <a:pt x="16119" y="91507"/>
                      </a:cubicBezTo>
                      <a:cubicBezTo>
                        <a:pt x="16247" y="91123"/>
                        <a:pt x="16393" y="90749"/>
                        <a:pt x="16561" y="90386"/>
                      </a:cubicBezTo>
                      <a:cubicBezTo>
                        <a:pt x="18130" y="67269"/>
                        <a:pt x="27276" y="45996"/>
                        <a:pt x="44761" y="26009"/>
                      </a:cubicBezTo>
                      <a:cubicBezTo>
                        <a:pt x="61190" y="7215"/>
                        <a:pt x="77632" y="4266"/>
                        <a:pt x="86914" y="3835"/>
                      </a:cubicBezTo>
                      <a:cubicBezTo>
                        <a:pt x="82364" y="1967"/>
                        <a:pt x="75964" y="0"/>
                        <a:pt x="69233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71" name="Google Shape;386;p24"/>
                <p:cNvSpPr/>
                <p:nvPr/>
              </p:nvSpPr>
              <p:spPr>
                <a:xfrm>
                  <a:off x="801990" y="2778248"/>
                  <a:ext cx="63857" cy="6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" h="2590" extrusionOk="0">
                      <a:moveTo>
                        <a:pt x="1897" y="0"/>
                      </a:moveTo>
                      <a:cubicBezTo>
                        <a:pt x="1769" y="0"/>
                        <a:pt x="1641" y="54"/>
                        <a:pt x="1548" y="178"/>
                      </a:cubicBezTo>
                      <a:cubicBezTo>
                        <a:pt x="1107" y="783"/>
                        <a:pt x="662" y="1388"/>
                        <a:pt x="221" y="1992"/>
                      </a:cubicBezTo>
                      <a:cubicBezTo>
                        <a:pt x="1" y="2295"/>
                        <a:pt x="288" y="2590"/>
                        <a:pt x="587" y="2590"/>
                      </a:cubicBezTo>
                      <a:cubicBezTo>
                        <a:pt x="715" y="2590"/>
                        <a:pt x="843" y="2537"/>
                        <a:pt x="936" y="2412"/>
                      </a:cubicBezTo>
                      <a:cubicBezTo>
                        <a:pt x="1377" y="1808"/>
                        <a:pt x="1822" y="1202"/>
                        <a:pt x="2263" y="598"/>
                      </a:cubicBezTo>
                      <a:cubicBezTo>
                        <a:pt x="2483" y="296"/>
                        <a:pt x="2196" y="0"/>
                        <a:pt x="1897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72" name="Google Shape;387;p24"/>
                <p:cNvSpPr/>
                <p:nvPr/>
              </p:nvSpPr>
              <p:spPr>
                <a:xfrm>
                  <a:off x="873684" y="2724291"/>
                  <a:ext cx="46016" cy="52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" h="2036" extrusionOk="0">
                      <a:moveTo>
                        <a:pt x="1221" y="0"/>
                      </a:moveTo>
                      <a:cubicBezTo>
                        <a:pt x="1096" y="0"/>
                        <a:pt x="972" y="57"/>
                        <a:pt x="890" y="199"/>
                      </a:cubicBezTo>
                      <a:lnTo>
                        <a:pt x="185" y="1416"/>
                      </a:lnTo>
                      <a:cubicBezTo>
                        <a:pt x="1" y="1736"/>
                        <a:pt x="285" y="2035"/>
                        <a:pt x="570" y="2035"/>
                      </a:cubicBezTo>
                      <a:cubicBezTo>
                        <a:pt x="694" y="2035"/>
                        <a:pt x="819" y="1978"/>
                        <a:pt x="901" y="1836"/>
                      </a:cubicBezTo>
                      <a:lnTo>
                        <a:pt x="1605" y="619"/>
                      </a:lnTo>
                      <a:cubicBezTo>
                        <a:pt x="1790" y="299"/>
                        <a:pt x="1505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73" name="Google Shape;388;p24"/>
                <p:cNvSpPr/>
                <p:nvPr/>
              </p:nvSpPr>
              <p:spPr>
                <a:xfrm>
                  <a:off x="872476" y="2833747"/>
                  <a:ext cx="52829" cy="56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203" extrusionOk="0">
                      <a:moveTo>
                        <a:pt x="1474" y="0"/>
                      </a:moveTo>
                      <a:cubicBezTo>
                        <a:pt x="1346" y="0"/>
                        <a:pt x="1222" y="54"/>
                        <a:pt x="1132" y="189"/>
                      </a:cubicBezTo>
                      <a:lnTo>
                        <a:pt x="204" y="1598"/>
                      </a:lnTo>
                      <a:cubicBezTo>
                        <a:pt x="1" y="1908"/>
                        <a:pt x="286" y="2202"/>
                        <a:pt x="577" y="2202"/>
                      </a:cubicBezTo>
                      <a:cubicBezTo>
                        <a:pt x="705" y="2202"/>
                        <a:pt x="833" y="2149"/>
                        <a:pt x="919" y="2015"/>
                      </a:cubicBezTo>
                      <a:cubicBezTo>
                        <a:pt x="1229" y="1545"/>
                        <a:pt x="1538" y="1075"/>
                        <a:pt x="1848" y="609"/>
                      </a:cubicBezTo>
                      <a:cubicBezTo>
                        <a:pt x="2054" y="296"/>
                        <a:pt x="1766" y="0"/>
                        <a:pt x="147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74" name="Google Shape;389;p24"/>
                <p:cNvSpPr/>
                <p:nvPr/>
              </p:nvSpPr>
              <p:spPr>
                <a:xfrm>
                  <a:off x="1181872" y="2356747"/>
                  <a:ext cx="60567" cy="55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6" h="2164" extrusionOk="0">
                      <a:moveTo>
                        <a:pt x="1768" y="1"/>
                      </a:moveTo>
                      <a:cubicBezTo>
                        <a:pt x="1673" y="1"/>
                        <a:pt x="1576" y="40"/>
                        <a:pt x="1491" y="132"/>
                      </a:cubicBezTo>
                      <a:cubicBezTo>
                        <a:pt x="1085" y="570"/>
                        <a:pt x="683" y="1007"/>
                        <a:pt x="278" y="1449"/>
                      </a:cubicBezTo>
                      <a:cubicBezTo>
                        <a:pt x="0" y="1747"/>
                        <a:pt x="281" y="2163"/>
                        <a:pt x="588" y="2163"/>
                      </a:cubicBezTo>
                      <a:cubicBezTo>
                        <a:pt x="683" y="2163"/>
                        <a:pt x="780" y="2124"/>
                        <a:pt x="865" y="2032"/>
                      </a:cubicBezTo>
                      <a:cubicBezTo>
                        <a:pt x="1267" y="1595"/>
                        <a:pt x="1673" y="1157"/>
                        <a:pt x="2078" y="715"/>
                      </a:cubicBezTo>
                      <a:cubicBezTo>
                        <a:pt x="2356" y="416"/>
                        <a:pt x="2074" y="1"/>
                        <a:pt x="1768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75" name="Google Shape;390;p24"/>
                <p:cNvSpPr/>
                <p:nvPr/>
              </p:nvSpPr>
              <p:spPr>
                <a:xfrm>
                  <a:off x="1212976" y="2414997"/>
                  <a:ext cx="56788" cy="64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" h="2527" extrusionOk="0">
                      <a:moveTo>
                        <a:pt x="1708" y="1"/>
                      </a:moveTo>
                      <a:cubicBezTo>
                        <a:pt x="1540" y="1"/>
                        <a:pt x="1366" y="83"/>
                        <a:pt x="1288" y="275"/>
                      </a:cubicBezTo>
                      <a:cubicBezTo>
                        <a:pt x="1053" y="851"/>
                        <a:pt x="711" y="1360"/>
                        <a:pt x="281" y="1812"/>
                      </a:cubicBezTo>
                      <a:cubicBezTo>
                        <a:pt x="0" y="2110"/>
                        <a:pt x="281" y="2526"/>
                        <a:pt x="594" y="2526"/>
                      </a:cubicBezTo>
                      <a:cubicBezTo>
                        <a:pt x="687" y="2526"/>
                        <a:pt x="783" y="2488"/>
                        <a:pt x="868" y="2398"/>
                      </a:cubicBezTo>
                      <a:cubicBezTo>
                        <a:pt x="1402" y="1836"/>
                        <a:pt x="1793" y="1210"/>
                        <a:pt x="2088" y="495"/>
                      </a:cubicBezTo>
                      <a:cubicBezTo>
                        <a:pt x="2209" y="196"/>
                        <a:pt x="1964" y="1"/>
                        <a:pt x="1708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76" name="Google Shape;391;p24"/>
                <p:cNvSpPr/>
                <p:nvPr/>
              </p:nvSpPr>
              <p:spPr>
                <a:xfrm>
                  <a:off x="1267832" y="2575865"/>
                  <a:ext cx="54988" cy="6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2416" extrusionOk="0">
                      <a:moveTo>
                        <a:pt x="1562" y="0"/>
                      </a:moveTo>
                      <a:cubicBezTo>
                        <a:pt x="1434" y="0"/>
                        <a:pt x="1309" y="57"/>
                        <a:pt x="1221" y="192"/>
                      </a:cubicBezTo>
                      <a:cubicBezTo>
                        <a:pt x="879" y="729"/>
                        <a:pt x="541" y="1267"/>
                        <a:pt x="200" y="1804"/>
                      </a:cubicBezTo>
                      <a:cubicBezTo>
                        <a:pt x="1" y="2121"/>
                        <a:pt x="285" y="2416"/>
                        <a:pt x="573" y="2416"/>
                      </a:cubicBezTo>
                      <a:cubicBezTo>
                        <a:pt x="702" y="2416"/>
                        <a:pt x="830" y="2359"/>
                        <a:pt x="915" y="2223"/>
                      </a:cubicBezTo>
                      <a:cubicBezTo>
                        <a:pt x="1257" y="1686"/>
                        <a:pt x="1598" y="1149"/>
                        <a:pt x="1940" y="612"/>
                      </a:cubicBezTo>
                      <a:cubicBezTo>
                        <a:pt x="2139" y="296"/>
                        <a:pt x="1851" y="0"/>
                        <a:pt x="1562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77" name="Google Shape;392;p24"/>
                <p:cNvSpPr/>
                <p:nvPr/>
              </p:nvSpPr>
              <p:spPr>
                <a:xfrm>
                  <a:off x="644234" y="3274631"/>
                  <a:ext cx="44834" cy="66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" h="2598" extrusionOk="0">
                      <a:moveTo>
                        <a:pt x="1243" y="1"/>
                      </a:moveTo>
                      <a:cubicBezTo>
                        <a:pt x="1075" y="1"/>
                        <a:pt x="905" y="86"/>
                        <a:pt x="829" y="278"/>
                      </a:cubicBezTo>
                      <a:cubicBezTo>
                        <a:pt x="591" y="886"/>
                        <a:pt x="353" y="1495"/>
                        <a:pt x="118" y="2099"/>
                      </a:cubicBezTo>
                      <a:cubicBezTo>
                        <a:pt x="0" y="2402"/>
                        <a:pt x="246" y="2597"/>
                        <a:pt x="502" y="2597"/>
                      </a:cubicBezTo>
                      <a:cubicBezTo>
                        <a:pt x="670" y="2597"/>
                        <a:pt x="841" y="2516"/>
                        <a:pt x="915" y="2320"/>
                      </a:cubicBezTo>
                      <a:cubicBezTo>
                        <a:pt x="1153" y="1712"/>
                        <a:pt x="1392" y="1107"/>
                        <a:pt x="1627" y="498"/>
                      </a:cubicBezTo>
                      <a:cubicBezTo>
                        <a:pt x="1744" y="200"/>
                        <a:pt x="1499" y="1"/>
                        <a:pt x="1243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78" name="Google Shape;393;p24"/>
                <p:cNvSpPr/>
                <p:nvPr/>
              </p:nvSpPr>
              <p:spPr>
                <a:xfrm>
                  <a:off x="623026" y="3435319"/>
                  <a:ext cx="56094" cy="68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672" extrusionOk="0">
                      <a:moveTo>
                        <a:pt x="1623" y="0"/>
                      </a:moveTo>
                      <a:cubicBezTo>
                        <a:pt x="1502" y="0"/>
                        <a:pt x="1385" y="60"/>
                        <a:pt x="1313" y="214"/>
                      </a:cubicBezTo>
                      <a:cubicBezTo>
                        <a:pt x="1032" y="836"/>
                        <a:pt x="684" y="1413"/>
                        <a:pt x="253" y="1943"/>
                      </a:cubicBezTo>
                      <a:cubicBezTo>
                        <a:pt x="1" y="2255"/>
                        <a:pt x="275" y="2672"/>
                        <a:pt x="569" y="2672"/>
                      </a:cubicBezTo>
                      <a:cubicBezTo>
                        <a:pt x="662" y="2672"/>
                        <a:pt x="758" y="2629"/>
                        <a:pt x="840" y="2529"/>
                      </a:cubicBezTo>
                      <a:cubicBezTo>
                        <a:pt x="1316" y="1943"/>
                        <a:pt x="1715" y="1320"/>
                        <a:pt x="2028" y="633"/>
                      </a:cubicBezTo>
                      <a:cubicBezTo>
                        <a:pt x="2181" y="303"/>
                        <a:pt x="1893" y="0"/>
                        <a:pt x="1623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79" name="Google Shape;394;p24"/>
                <p:cNvSpPr/>
                <p:nvPr/>
              </p:nvSpPr>
              <p:spPr>
                <a:xfrm>
                  <a:off x="1503324" y="2167808"/>
                  <a:ext cx="54243" cy="53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2064" extrusionOk="0">
                      <a:moveTo>
                        <a:pt x="1519" y="1"/>
                      </a:moveTo>
                      <a:cubicBezTo>
                        <a:pt x="1391" y="1"/>
                        <a:pt x="1263" y="54"/>
                        <a:pt x="1171" y="179"/>
                      </a:cubicBezTo>
                      <a:cubicBezTo>
                        <a:pt x="854" y="609"/>
                        <a:pt x="537" y="1039"/>
                        <a:pt x="220" y="1466"/>
                      </a:cubicBezTo>
                      <a:cubicBezTo>
                        <a:pt x="0" y="1768"/>
                        <a:pt x="289" y="2064"/>
                        <a:pt x="591" y="2064"/>
                      </a:cubicBezTo>
                      <a:cubicBezTo>
                        <a:pt x="716" y="2064"/>
                        <a:pt x="847" y="2011"/>
                        <a:pt x="939" y="1886"/>
                      </a:cubicBezTo>
                      <a:cubicBezTo>
                        <a:pt x="1256" y="1456"/>
                        <a:pt x="1569" y="1029"/>
                        <a:pt x="1885" y="599"/>
                      </a:cubicBezTo>
                      <a:cubicBezTo>
                        <a:pt x="2110" y="296"/>
                        <a:pt x="1818" y="1"/>
                        <a:pt x="1519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80" name="Google Shape;395;p24"/>
                <p:cNvSpPr/>
                <p:nvPr/>
              </p:nvSpPr>
              <p:spPr>
                <a:xfrm>
                  <a:off x="1489597" y="2266390"/>
                  <a:ext cx="52880" cy="7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2933" extrusionOk="0">
                      <a:moveTo>
                        <a:pt x="1552" y="0"/>
                      </a:moveTo>
                      <a:cubicBezTo>
                        <a:pt x="1388" y="0"/>
                        <a:pt x="1217" y="86"/>
                        <a:pt x="1150" y="286"/>
                      </a:cubicBezTo>
                      <a:cubicBezTo>
                        <a:pt x="897" y="997"/>
                        <a:pt x="577" y="1669"/>
                        <a:pt x="189" y="2317"/>
                      </a:cubicBezTo>
                      <a:cubicBezTo>
                        <a:pt x="0" y="2637"/>
                        <a:pt x="285" y="2932"/>
                        <a:pt x="570" y="2932"/>
                      </a:cubicBezTo>
                      <a:cubicBezTo>
                        <a:pt x="698" y="2932"/>
                        <a:pt x="823" y="2875"/>
                        <a:pt x="904" y="2736"/>
                      </a:cubicBezTo>
                      <a:cubicBezTo>
                        <a:pt x="1327" y="2025"/>
                        <a:pt x="1672" y="1281"/>
                        <a:pt x="1946" y="506"/>
                      </a:cubicBezTo>
                      <a:cubicBezTo>
                        <a:pt x="2056" y="200"/>
                        <a:pt x="1805" y="0"/>
                        <a:pt x="1552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81" name="Google Shape;396;p24"/>
                <p:cNvSpPr/>
                <p:nvPr/>
              </p:nvSpPr>
              <p:spPr>
                <a:xfrm>
                  <a:off x="357253" y="2838888"/>
                  <a:ext cx="68922" cy="74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2914" extrusionOk="0">
                      <a:moveTo>
                        <a:pt x="2122" y="0"/>
                      </a:moveTo>
                      <a:cubicBezTo>
                        <a:pt x="2001" y="0"/>
                        <a:pt x="1884" y="64"/>
                        <a:pt x="1812" y="217"/>
                      </a:cubicBezTo>
                      <a:cubicBezTo>
                        <a:pt x="1474" y="964"/>
                        <a:pt x="994" y="1611"/>
                        <a:pt x="342" y="2113"/>
                      </a:cubicBezTo>
                      <a:cubicBezTo>
                        <a:pt x="1" y="2380"/>
                        <a:pt x="219" y="2913"/>
                        <a:pt x="542" y="2913"/>
                      </a:cubicBezTo>
                      <a:cubicBezTo>
                        <a:pt x="610" y="2913"/>
                        <a:pt x="684" y="2889"/>
                        <a:pt x="759" y="2828"/>
                      </a:cubicBezTo>
                      <a:cubicBezTo>
                        <a:pt x="1528" y="2237"/>
                        <a:pt x="2129" y="1519"/>
                        <a:pt x="2531" y="633"/>
                      </a:cubicBezTo>
                      <a:cubicBezTo>
                        <a:pt x="2680" y="302"/>
                        <a:pt x="2388" y="0"/>
                        <a:pt x="2122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82" name="Google Shape;397;p24"/>
                <p:cNvSpPr/>
                <p:nvPr/>
              </p:nvSpPr>
              <p:spPr>
                <a:xfrm>
                  <a:off x="478251" y="2704883"/>
                  <a:ext cx="52983" cy="66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588" extrusionOk="0">
                      <a:moveTo>
                        <a:pt x="1552" y="1"/>
                      </a:moveTo>
                      <a:cubicBezTo>
                        <a:pt x="1392" y="1"/>
                        <a:pt x="1246" y="90"/>
                        <a:pt x="1214" y="299"/>
                      </a:cubicBezTo>
                      <a:cubicBezTo>
                        <a:pt x="1118" y="954"/>
                        <a:pt x="830" y="1473"/>
                        <a:pt x="321" y="1900"/>
                      </a:cubicBezTo>
                      <a:cubicBezTo>
                        <a:pt x="1" y="2168"/>
                        <a:pt x="296" y="2588"/>
                        <a:pt x="634" y="2588"/>
                      </a:cubicBezTo>
                      <a:cubicBezTo>
                        <a:pt x="727" y="2588"/>
                        <a:pt x="822" y="2559"/>
                        <a:pt x="908" y="2484"/>
                      </a:cubicBezTo>
                      <a:cubicBezTo>
                        <a:pt x="1513" y="1982"/>
                        <a:pt x="1901" y="1299"/>
                        <a:pt x="2014" y="521"/>
                      </a:cubicBezTo>
                      <a:cubicBezTo>
                        <a:pt x="2060" y="207"/>
                        <a:pt x="1791" y="1"/>
                        <a:pt x="1552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83" name="Google Shape;398;p24"/>
                <p:cNvSpPr/>
                <p:nvPr/>
              </p:nvSpPr>
              <p:spPr>
                <a:xfrm>
                  <a:off x="487582" y="2803028"/>
                  <a:ext cx="55914" cy="71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2765" extrusionOk="0">
                      <a:moveTo>
                        <a:pt x="1605" y="0"/>
                      </a:moveTo>
                      <a:cubicBezTo>
                        <a:pt x="1480" y="0"/>
                        <a:pt x="1356" y="57"/>
                        <a:pt x="1278" y="203"/>
                      </a:cubicBezTo>
                      <a:cubicBezTo>
                        <a:pt x="912" y="850"/>
                        <a:pt x="545" y="1498"/>
                        <a:pt x="182" y="2146"/>
                      </a:cubicBezTo>
                      <a:cubicBezTo>
                        <a:pt x="1" y="2466"/>
                        <a:pt x="285" y="2765"/>
                        <a:pt x="566" y="2765"/>
                      </a:cubicBezTo>
                      <a:cubicBezTo>
                        <a:pt x="691" y="2765"/>
                        <a:pt x="815" y="2707"/>
                        <a:pt x="897" y="2561"/>
                      </a:cubicBezTo>
                      <a:cubicBezTo>
                        <a:pt x="1264" y="1914"/>
                        <a:pt x="1626" y="1267"/>
                        <a:pt x="1993" y="619"/>
                      </a:cubicBezTo>
                      <a:cubicBezTo>
                        <a:pt x="2175" y="299"/>
                        <a:pt x="1886" y="0"/>
                        <a:pt x="1605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84" name="Google Shape;399;p24"/>
                <p:cNvSpPr/>
                <p:nvPr/>
              </p:nvSpPr>
              <p:spPr>
                <a:xfrm>
                  <a:off x="818622" y="2413531"/>
                  <a:ext cx="52083" cy="5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257" extrusionOk="0">
                      <a:moveTo>
                        <a:pt x="1449" y="0"/>
                      </a:moveTo>
                      <a:cubicBezTo>
                        <a:pt x="1324" y="0"/>
                        <a:pt x="1196" y="58"/>
                        <a:pt x="1111" y="197"/>
                      </a:cubicBezTo>
                      <a:cubicBezTo>
                        <a:pt x="805" y="677"/>
                        <a:pt x="503" y="1161"/>
                        <a:pt x="201" y="1644"/>
                      </a:cubicBezTo>
                      <a:cubicBezTo>
                        <a:pt x="1" y="1957"/>
                        <a:pt x="286" y="2256"/>
                        <a:pt x="574" y="2256"/>
                      </a:cubicBezTo>
                      <a:cubicBezTo>
                        <a:pt x="702" y="2256"/>
                        <a:pt x="826" y="2199"/>
                        <a:pt x="915" y="2061"/>
                      </a:cubicBezTo>
                      <a:cubicBezTo>
                        <a:pt x="1217" y="1580"/>
                        <a:pt x="1524" y="1097"/>
                        <a:pt x="1826" y="613"/>
                      </a:cubicBezTo>
                      <a:cubicBezTo>
                        <a:pt x="2025" y="299"/>
                        <a:pt x="1737" y="0"/>
                        <a:pt x="144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85" name="Google Shape;400;p24"/>
                <p:cNvSpPr/>
                <p:nvPr/>
              </p:nvSpPr>
              <p:spPr>
                <a:xfrm>
                  <a:off x="855947" y="2473323"/>
                  <a:ext cx="41183" cy="3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535" extrusionOk="0">
                      <a:moveTo>
                        <a:pt x="1036" y="1"/>
                      </a:moveTo>
                      <a:cubicBezTo>
                        <a:pt x="943" y="1"/>
                        <a:pt x="847" y="44"/>
                        <a:pt x="769" y="144"/>
                      </a:cubicBezTo>
                      <a:cubicBezTo>
                        <a:pt x="594" y="364"/>
                        <a:pt x="420" y="585"/>
                        <a:pt x="246" y="805"/>
                      </a:cubicBezTo>
                      <a:cubicBezTo>
                        <a:pt x="0" y="1119"/>
                        <a:pt x="274" y="1534"/>
                        <a:pt x="566" y="1534"/>
                      </a:cubicBezTo>
                      <a:cubicBezTo>
                        <a:pt x="659" y="1534"/>
                        <a:pt x="755" y="1492"/>
                        <a:pt x="833" y="1393"/>
                      </a:cubicBezTo>
                      <a:cubicBezTo>
                        <a:pt x="1007" y="1172"/>
                        <a:pt x="1182" y="951"/>
                        <a:pt x="1353" y="731"/>
                      </a:cubicBezTo>
                      <a:cubicBezTo>
                        <a:pt x="1601" y="418"/>
                        <a:pt x="1327" y="1"/>
                        <a:pt x="1036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86" name="Google Shape;401;p24"/>
                <p:cNvSpPr/>
                <p:nvPr/>
              </p:nvSpPr>
              <p:spPr>
                <a:xfrm>
                  <a:off x="290444" y="3410898"/>
                  <a:ext cx="71981" cy="100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" h="3892" extrusionOk="0">
                      <a:moveTo>
                        <a:pt x="2234" y="0"/>
                      </a:moveTo>
                      <a:cubicBezTo>
                        <a:pt x="2109" y="0"/>
                        <a:pt x="1985" y="61"/>
                        <a:pt x="1903" y="203"/>
                      </a:cubicBezTo>
                      <a:cubicBezTo>
                        <a:pt x="1330" y="1228"/>
                        <a:pt x="754" y="2248"/>
                        <a:pt x="181" y="3269"/>
                      </a:cubicBezTo>
                      <a:cubicBezTo>
                        <a:pt x="0" y="3593"/>
                        <a:pt x="288" y="3892"/>
                        <a:pt x="569" y="3892"/>
                      </a:cubicBezTo>
                      <a:cubicBezTo>
                        <a:pt x="693" y="3892"/>
                        <a:pt x="815" y="3832"/>
                        <a:pt x="897" y="3689"/>
                      </a:cubicBezTo>
                      <a:lnTo>
                        <a:pt x="2618" y="623"/>
                      </a:lnTo>
                      <a:cubicBezTo>
                        <a:pt x="2800" y="299"/>
                        <a:pt x="2515" y="0"/>
                        <a:pt x="223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87" name="Google Shape;402;p24"/>
                <p:cNvSpPr/>
                <p:nvPr/>
              </p:nvSpPr>
              <p:spPr>
                <a:xfrm>
                  <a:off x="338899" y="3477271"/>
                  <a:ext cx="52777" cy="65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2556" extrusionOk="0">
                      <a:moveTo>
                        <a:pt x="1547" y="1"/>
                      </a:moveTo>
                      <a:cubicBezTo>
                        <a:pt x="1384" y="1"/>
                        <a:pt x="1227" y="90"/>
                        <a:pt x="1174" y="296"/>
                      </a:cubicBezTo>
                      <a:cubicBezTo>
                        <a:pt x="1018" y="897"/>
                        <a:pt x="729" y="1406"/>
                        <a:pt x="288" y="1848"/>
                      </a:cubicBezTo>
                      <a:cubicBezTo>
                        <a:pt x="0" y="2139"/>
                        <a:pt x="281" y="2555"/>
                        <a:pt x="598" y="2555"/>
                      </a:cubicBezTo>
                      <a:cubicBezTo>
                        <a:pt x="694" y="2555"/>
                        <a:pt x="790" y="2520"/>
                        <a:pt x="875" y="2434"/>
                      </a:cubicBezTo>
                      <a:cubicBezTo>
                        <a:pt x="1412" y="1894"/>
                        <a:pt x="1782" y="1253"/>
                        <a:pt x="1971" y="513"/>
                      </a:cubicBezTo>
                      <a:cubicBezTo>
                        <a:pt x="2053" y="204"/>
                        <a:pt x="1797" y="1"/>
                        <a:pt x="1547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88" name="Google Shape;403;p24"/>
                <p:cNvSpPr/>
                <p:nvPr/>
              </p:nvSpPr>
              <p:spPr>
                <a:xfrm>
                  <a:off x="426402" y="3291545"/>
                  <a:ext cx="58562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2552" extrusionOk="0">
                      <a:moveTo>
                        <a:pt x="1716" y="1"/>
                      </a:moveTo>
                      <a:cubicBezTo>
                        <a:pt x="1594" y="1"/>
                        <a:pt x="1473" y="65"/>
                        <a:pt x="1402" y="214"/>
                      </a:cubicBezTo>
                      <a:cubicBezTo>
                        <a:pt x="1110" y="819"/>
                        <a:pt x="747" y="1353"/>
                        <a:pt x="286" y="1837"/>
                      </a:cubicBezTo>
                      <a:cubicBezTo>
                        <a:pt x="0" y="2135"/>
                        <a:pt x="282" y="2551"/>
                        <a:pt x="595" y="2551"/>
                      </a:cubicBezTo>
                      <a:cubicBezTo>
                        <a:pt x="688" y="2551"/>
                        <a:pt x="783" y="2512"/>
                        <a:pt x="869" y="2423"/>
                      </a:cubicBezTo>
                      <a:cubicBezTo>
                        <a:pt x="1381" y="1890"/>
                        <a:pt x="1798" y="1299"/>
                        <a:pt x="2118" y="634"/>
                      </a:cubicBezTo>
                      <a:cubicBezTo>
                        <a:pt x="2278" y="303"/>
                        <a:pt x="1986" y="1"/>
                        <a:pt x="1716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89" name="Google Shape;404;p24"/>
                <p:cNvSpPr/>
                <p:nvPr/>
              </p:nvSpPr>
              <p:spPr>
                <a:xfrm>
                  <a:off x="-11009" y="3750911"/>
                  <a:ext cx="46762" cy="97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9" h="3804" extrusionOk="0">
                      <a:moveTo>
                        <a:pt x="1311" y="0"/>
                      </a:moveTo>
                      <a:cubicBezTo>
                        <a:pt x="1150" y="0"/>
                        <a:pt x="997" y="89"/>
                        <a:pt x="958" y="299"/>
                      </a:cubicBezTo>
                      <a:cubicBezTo>
                        <a:pt x="759" y="1324"/>
                        <a:pt x="478" y="2323"/>
                        <a:pt x="115" y="3305"/>
                      </a:cubicBezTo>
                      <a:cubicBezTo>
                        <a:pt x="1" y="3608"/>
                        <a:pt x="250" y="3803"/>
                        <a:pt x="503" y="3803"/>
                      </a:cubicBezTo>
                      <a:cubicBezTo>
                        <a:pt x="670" y="3803"/>
                        <a:pt x="841" y="3721"/>
                        <a:pt x="912" y="3522"/>
                      </a:cubicBezTo>
                      <a:cubicBezTo>
                        <a:pt x="1275" y="2544"/>
                        <a:pt x="1556" y="1544"/>
                        <a:pt x="1759" y="519"/>
                      </a:cubicBezTo>
                      <a:cubicBezTo>
                        <a:pt x="1819" y="206"/>
                        <a:pt x="1552" y="0"/>
                        <a:pt x="1311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90" name="Google Shape;405;p24"/>
                <p:cNvSpPr/>
                <p:nvPr/>
              </p:nvSpPr>
              <p:spPr>
                <a:xfrm>
                  <a:off x="35184" y="3821500"/>
                  <a:ext cx="36530" cy="75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929" extrusionOk="0">
                      <a:moveTo>
                        <a:pt x="908" y="0"/>
                      </a:moveTo>
                      <a:cubicBezTo>
                        <a:pt x="752" y="0"/>
                        <a:pt x="602" y="93"/>
                        <a:pt x="570" y="303"/>
                      </a:cubicBezTo>
                      <a:cubicBezTo>
                        <a:pt x="456" y="1018"/>
                        <a:pt x="296" y="1722"/>
                        <a:pt x="93" y="2416"/>
                      </a:cubicBezTo>
                      <a:cubicBezTo>
                        <a:pt x="0" y="2725"/>
                        <a:pt x="256" y="2929"/>
                        <a:pt x="506" y="2929"/>
                      </a:cubicBezTo>
                      <a:cubicBezTo>
                        <a:pt x="670" y="2929"/>
                        <a:pt x="833" y="2839"/>
                        <a:pt x="890" y="2637"/>
                      </a:cubicBezTo>
                      <a:cubicBezTo>
                        <a:pt x="1097" y="1943"/>
                        <a:pt x="1253" y="1238"/>
                        <a:pt x="1371" y="524"/>
                      </a:cubicBezTo>
                      <a:cubicBezTo>
                        <a:pt x="1420" y="207"/>
                        <a:pt x="1150" y="0"/>
                        <a:pt x="908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91" name="Google Shape;406;p24"/>
                <p:cNvSpPr/>
                <p:nvPr/>
              </p:nvSpPr>
              <p:spPr>
                <a:xfrm>
                  <a:off x="116852" y="3645465"/>
                  <a:ext cx="53523" cy="7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2" h="3075" extrusionOk="0">
                      <a:moveTo>
                        <a:pt x="1524" y="1"/>
                      </a:moveTo>
                      <a:cubicBezTo>
                        <a:pt x="1402" y="1"/>
                        <a:pt x="1281" y="65"/>
                        <a:pt x="1210" y="214"/>
                      </a:cubicBezTo>
                      <a:cubicBezTo>
                        <a:pt x="862" y="957"/>
                        <a:pt x="509" y="1701"/>
                        <a:pt x="157" y="2444"/>
                      </a:cubicBezTo>
                      <a:cubicBezTo>
                        <a:pt x="0" y="2775"/>
                        <a:pt x="292" y="3074"/>
                        <a:pt x="559" y="3074"/>
                      </a:cubicBezTo>
                      <a:cubicBezTo>
                        <a:pt x="683" y="3074"/>
                        <a:pt x="801" y="3014"/>
                        <a:pt x="872" y="2861"/>
                      </a:cubicBezTo>
                      <a:cubicBezTo>
                        <a:pt x="1225" y="2121"/>
                        <a:pt x="1576" y="1377"/>
                        <a:pt x="1925" y="633"/>
                      </a:cubicBezTo>
                      <a:cubicBezTo>
                        <a:pt x="2082" y="303"/>
                        <a:pt x="1793" y="1"/>
                        <a:pt x="1524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92" name="Google Shape;407;p24"/>
                <p:cNvSpPr/>
                <p:nvPr/>
              </p:nvSpPr>
              <p:spPr>
                <a:xfrm>
                  <a:off x="318232" y="4024063"/>
                  <a:ext cx="30823" cy="81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3177" extrusionOk="0">
                      <a:moveTo>
                        <a:pt x="691" y="1"/>
                      </a:moveTo>
                      <a:cubicBezTo>
                        <a:pt x="530" y="1"/>
                        <a:pt x="388" y="93"/>
                        <a:pt x="359" y="303"/>
                      </a:cubicBezTo>
                      <a:cubicBezTo>
                        <a:pt x="253" y="1085"/>
                        <a:pt x="146" y="1871"/>
                        <a:pt x="43" y="2658"/>
                      </a:cubicBezTo>
                      <a:cubicBezTo>
                        <a:pt x="0" y="2971"/>
                        <a:pt x="271" y="3177"/>
                        <a:pt x="512" y="3177"/>
                      </a:cubicBezTo>
                      <a:cubicBezTo>
                        <a:pt x="669" y="3177"/>
                        <a:pt x="811" y="3085"/>
                        <a:pt x="840" y="2875"/>
                      </a:cubicBezTo>
                      <a:cubicBezTo>
                        <a:pt x="947" y="2093"/>
                        <a:pt x="1054" y="1306"/>
                        <a:pt x="1160" y="520"/>
                      </a:cubicBezTo>
                      <a:cubicBezTo>
                        <a:pt x="1199" y="207"/>
                        <a:pt x="929" y="1"/>
                        <a:pt x="691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93" name="Google Shape;408;p24"/>
                <p:cNvSpPr/>
                <p:nvPr/>
              </p:nvSpPr>
              <p:spPr>
                <a:xfrm>
                  <a:off x="391930" y="4013832"/>
                  <a:ext cx="36145" cy="6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2636" extrusionOk="0">
                      <a:moveTo>
                        <a:pt x="840" y="0"/>
                      </a:moveTo>
                      <a:cubicBezTo>
                        <a:pt x="716" y="0"/>
                        <a:pt x="591" y="57"/>
                        <a:pt x="509" y="202"/>
                      </a:cubicBezTo>
                      <a:cubicBezTo>
                        <a:pt x="360" y="466"/>
                        <a:pt x="221" y="736"/>
                        <a:pt x="97" y="1010"/>
                      </a:cubicBezTo>
                      <a:cubicBezTo>
                        <a:pt x="61" y="1551"/>
                        <a:pt x="29" y="2092"/>
                        <a:pt x="1" y="2632"/>
                      </a:cubicBezTo>
                      <a:cubicBezTo>
                        <a:pt x="18" y="2636"/>
                        <a:pt x="39" y="2636"/>
                        <a:pt x="57" y="2636"/>
                      </a:cubicBezTo>
                      <a:cubicBezTo>
                        <a:pt x="225" y="2636"/>
                        <a:pt x="389" y="2550"/>
                        <a:pt x="456" y="2351"/>
                      </a:cubicBezTo>
                      <a:cubicBezTo>
                        <a:pt x="655" y="1747"/>
                        <a:pt x="911" y="1174"/>
                        <a:pt x="1224" y="619"/>
                      </a:cubicBezTo>
                      <a:cubicBezTo>
                        <a:pt x="1405" y="299"/>
                        <a:pt x="1121" y="0"/>
                        <a:pt x="840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94" name="Google Shape;409;p24"/>
                <p:cNvSpPr/>
                <p:nvPr/>
              </p:nvSpPr>
              <p:spPr>
                <a:xfrm>
                  <a:off x="380671" y="4039795"/>
                  <a:ext cx="13754" cy="41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623" extrusionOk="0">
                      <a:moveTo>
                        <a:pt x="535" y="0"/>
                      </a:moveTo>
                      <a:lnTo>
                        <a:pt x="535" y="0"/>
                      </a:lnTo>
                      <a:cubicBezTo>
                        <a:pt x="367" y="363"/>
                        <a:pt x="221" y="737"/>
                        <a:pt x="93" y="1121"/>
                      </a:cubicBezTo>
                      <a:cubicBezTo>
                        <a:pt x="1" y="1402"/>
                        <a:pt x="208" y="1594"/>
                        <a:pt x="439" y="1622"/>
                      </a:cubicBezTo>
                      <a:cubicBezTo>
                        <a:pt x="467" y="1082"/>
                        <a:pt x="499" y="541"/>
                        <a:pt x="535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95" name="Google Shape;410;p24"/>
                <p:cNvSpPr/>
                <p:nvPr/>
              </p:nvSpPr>
              <p:spPr>
                <a:xfrm>
                  <a:off x="345737" y="3882500"/>
                  <a:ext cx="49153" cy="68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" h="2683" extrusionOk="0">
                      <a:moveTo>
                        <a:pt x="1506" y="1"/>
                      </a:moveTo>
                      <a:cubicBezTo>
                        <a:pt x="1299" y="1"/>
                        <a:pt x="1082" y="136"/>
                        <a:pt x="1061" y="399"/>
                      </a:cubicBezTo>
                      <a:cubicBezTo>
                        <a:pt x="1018" y="1021"/>
                        <a:pt x="748" y="1551"/>
                        <a:pt x="300" y="1982"/>
                      </a:cubicBezTo>
                      <a:cubicBezTo>
                        <a:pt x="1" y="2267"/>
                        <a:pt x="286" y="2683"/>
                        <a:pt x="609" y="2683"/>
                      </a:cubicBezTo>
                      <a:cubicBezTo>
                        <a:pt x="705" y="2683"/>
                        <a:pt x="802" y="2651"/>
                        <a:pt x="887" y="2566"/>
                      </a:cubicBezTo>
                      <a:cubicBezTo>
                        <a:pt x="1499" y="1982"/>
                        <a:pt x="1830" y="1242"/>
                        <a:pt x="1890" y="399"/>
                      </a:cubicBezTo>
                      <a:cubicBezTo>
                        <a:pt x="1911" y="136"/>
                        <a:pt x="1713" y="1"/>
                        <a:pt x="1506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96" name="Google Shape;411;p24"/>
                <p:cNvSpPr/>
                <p:nvPr/>
              </p:nvSpPr>
              <p:spPr>
                <a:xfrm>
                  <a:off x="114101" y="4287344"/>
                  <a:ext cx="38176" cy="7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2922" extrusionOk="0">
                      <a:moveTo>
                        <a:pt x="1079" y="0"/>
                      </a:moveTo>
                      <a:cubicBezTo>
                        <a:pt x="872" y="0"/>
                        <a:pt x="656" y="136"/>
                        <a:pt x="641" y="402"/>
                      </a:cubicBezTo>
                      <a:cubicBezTo>
                        <a:pt x="598" y="1061"/>
                        <a:pt x="439" y="1691"/>
                        <a:pt x="158" y="2292"/>
                      </a:cubicBezTo>
                      <a:cubicBezTo>
                        <a:pt x="1" y="2619"/>
                        <a:pt x="289" y="2921"/>
                        <a:pt x="559" y="2921"/>
                      </a:cubicBezTo>
                      <a:cubicBezTo>
                        <a:pt x="680" y="2921"/>
                        <a:pt x="802" y="2857"/>
                        <a:pt x="872" y="2708"/>
                      </a:cubicBezTo>
                      <a:cubicBezTo>
                        <a:pt x="1221" y="1972"/>
                        <a:pt x="1417" y="1213"/>
                        <a:pt x="1467" y="402"/>
                      </a:cubicBezTo>
                      <a:cubicBezTo>
                        <a:pt x="1485" y="136"/>
                        <a:pt x="1285" y="0"/>
                        <a:pt x="107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97" name="Google Shape;412;p24"/>
                <p:cNvSpPr/>
                <p:nvPr/>
              </p:nvSpPr>
              <p:spPr>
                <a:xfrm>
                  <a:off x="148958" y="4304181"/>
                  <a:ext cx="55065" cy="10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3956" extrusionOk="0">
                      <a:moveTo>
                        <a:pt x="1641" y="0"/>
                      </a:moveTo>
                      <a:cubicBezTo>
                        <a:pt x="1473" y="0"/>
                        <a:pt x="1306" y="85"/>
                        <a:pt x="1235" y="284"/>
                      </a:cubicBezTo>
                      <a:cubicBezTo>
                        <a:pt x="861" y="1341"/>
                        <a:pt x="484" y="2398"/>
                        <a:pt x="107" y="3455"/>
                      </a:cubicBezTo>
                      <a:cubicBezTo>
                        <a:pt x="0" y="3757"/>
                        <a:pt x="249" y="3956"/>
                        <a:pt x="502" y="3956"/>
                      </a:cubicBezTo>
                      <a:cubicBezTo>
                        <a:pt x="669" y="3956"/>
                        <a:pt x="836" y="3870"/>
                        <a:pt x="907" y="3675"/>
                      </a:cubicBezTo>
                      <a:lnTo>
                        <a:pt x="2035" y="506"/>
                      </a:lnTo>
                      <a:cubicBezTo>
                        <a:pt x="2142" y="199"/>
                        <a:pt x="1893" y="0"/>
                        <a:pt x="1641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98" name="Google Shape;413;p24"/>
                <p:cNvSpPr/>
                <p:nvPr/>
              </p:nvSpPr>
              <p:spPr>
                <a:xfrm>
                  <a:off x="2477345" y="3138003"/>
                  <a:ext cx="298336" cy="1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5" h="431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86" y="819"/>
                        <a:pt x="1519" y="1509"/>
                        <a:pt x="2409" y="2099"/>
                      </a:cubicBezTo>
                      <a:cubicBezTo>
                        <a:pt x="3302" y="2694"/>
                        <a:pt x="4269" y="3173"/>
                        <a:pt x="5280" y="3541"/>
                      </a:cubicBezTo>
                      <a:cubicBezTo>
                        <a:pt x="6293" y="3882"/>
                        <a:pt x="7343" y="4152"/>
                        <a:pt x="8410" y="4241"/>
                      </a:cubicBezTo>
                      <a:cubicBezTo>
                        <a:pt x="8944" y="4312"/>
                        <a:pt x="9481" y="4298"/>
                        <a:pt x="10014" y="4305"/>
                      </a:cubicBezTo>
                      <a:cubicBezTo>
                        <a:pt x="10548" y="4298"/>
                        <a:pt x="11078" y="4224"/>
                        <a:pt x="11605" y="4173"/>
                      </a:cubicBezTo>
                      <a:lnTo>
                        <a:pt x="11605" y="4173"/>
                      </a:lnTo>
                      <a:cubicBezTo>
                        <a:pt x="11336" y="4177"/>
                        <a:pt x="11068" y="4180"/>
                        <a:pt x="10799" y="4180"/>
                      </a:cubicBezTo>
                      <a:cubicBezTo>
                        <a:pt x="10006" y="4180"/>
                        <a:pt x="9216" y="4152"/>
                        <a:pt x="8435" y="4027"/>
                      </a:cubicBezTo>
                      <a:cubicBezTo>
                        <a:pt x="7389" y="3899"/>
                        <a:pt x="6361" y="3636"/>
                        <a:pt x="5372" y="3280"/>
                      </a:cubicBezTo>
                      <a:cubicBezTo>
                        <a:pt x="4372" y="2943"/>
                        <a:pt x="3426" y="2469"/>
                        <a:pt x="2522" y="1922"/>
                      </a:cubicBezTo>
                      <a:cubicBezTo>
                        <a:pt x="1622" y="1374"/>
                        <a:pt x="768" y="740"/>
                        <a:pt x="0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99" name="Google Shape;414;p24"/>
                <p:cNvSpPr/>
                <p:nvPr/>
              </p:nvSpPr>
              <p:spPr>
                <a:xfrm>
                  <a:off x="1381684" y="1714046"/>
                  <a:ext cx="598805" cy="1478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3" h="57519" extrusionOk="0">
                      <a:moveTo>
                        <a:pt x="10395" y="1"/>
                      </a:moveTo>
                      <a:lnTo>
                        <a:pt x="10395" y="1"/>
                      </a:lnTo>
                      <a:cubicBezTo>
                        <a:pt x="6891" y="4575"/>
                        <a:pt x="4192" y="9780"/>
                        <a:pt x="2417" y="15284"/>
                      </a:cubicBezTo>
                      <a:cubicBezTo>
                        <a:pt x="655" y="20783"/>
                        <a:pt x="0" y="26725"/>
                        <a:pt x="1072" y="32459"/>
                      </a:cubicBezTo>
                      <a:cubicBezTo>
                        <a:pt x="1644" y="35312"/>
                        <a:pt x="2665" y="38066"/>
                        <a:pt x="4042" y="40620"/>
                      </a:cubicBezTo>
                      <a:lnTo>
                        <a:pt x="4572" y="41573"/>
                      </a:lnTo>
                      <a:cubicBezTo>
                        <a:pt x="4747" y="41890"/>
                        <a:pt x="4921" y="42210"/>
                        <a:pt x="5138" y="42502"/>
                      </a:cubicBezTo>
                      <a:lnTo>
                        <a:pt x="6365" y="44302"/>
                      </a:lnTo>
                      <a:cubicBezTo>
                        <a:pt x="6788" y="44889"/>
                        <a:pt x="7276" y="45430"/>
                        <a:pt x="7727" y="45992"/>
                      </a:cubicBezTo>
                      <a:lnTo>
                        <a:pt x="8425" y="46828"/>
                      </a:lnTo>
                      <a:lnTo>
                        <a:pt x="9186" y="47604"/>
                      </a:lnTo>
                      <a:lnTo>
                        <a:pt x="10716" y="49144"/>
                      </a:lnTo>
                      <a:lnTo>
                        <a:pt x="12367" y="50556"/>
                      </a:lnTo>
                      <a:lnTo>
                        <a:pt x="13188" y="51261"/>
                      </a:lnTo>
                      <a:cubicBezTo>
                        <a:pt x="13469" y="51489"/>
                        <a:pt x="13768" y="51691"/>
                        <a:pt x="14056" y="51908"/>
                      </a:cubicBezTo>
                      <a:lnTo>
                        <a:pt x="15807" y="53185"/>
                      </a:lnTo>
                      <a:lnTo>
                        <a:pt x="16248" y="53502"/>
                      </a:lnTo>
                      <a:lnTo>
                        <a:pt x="16707" y="53786"/>
                      </a:lnTo>
                      <a:lnTo>
                        <a:pt x="17628" y="54356"/>
                      </a:lnTo>
                      <a:lnTo>
                        <a:pt x="19467" y="55494"/>
                      </a:lnTo>
                      <a:cubicBezTo>
                        <a:pt x="20734" y="56188"/>
                        <a:pt x="22015" y="56850"/>
                        <a:pt x="23292" y="57518"/>
                      </a:cubicBezTo>
                      <a:lnTo>
                        <a:pt x="19542" y="55370"/>
                      </a:lnTo>
                      <a:lnTo>
                        <a:pt x="17742" y="54181"/>
                      </a:lnTo>
                      <a:lnTo>
                        <a:pt x="16842" y="53591"/>
                      </a:lnTo>
                      <a:lnTo>
                        <a:pt x="16393" y="53292"/>
                      </a:lnTo>
                      <a:lnTo>
                        <a:pt x="15963" y="52965"/>
                      </a:lnTo>
                      <a:lnTo>
                        <a:pt x="14249" y="51663"/>
                      </a:lnTo>
                      <a:cubicBezTo>
                        <a:pt x="13964" y="51442"/>
                        <a:pt x="13669" y="51236"/>
                        <a:pt x="13398" y="51004"/>
                      </a:cubicBezTo>
                      <a:lnTo>
                        <a:pt x="12590" y="50290"/>
                      </a:lnTo>
                      <a:lnTo>
                        <a:pt x="10983" y="48863"/>
                      </a:lnTo>
                      <a:lnTo>
                        <a:pt x="9495" y="47312"/>
                      </a:lnTo>
                      <a:cubicBezTo>
                        <a:pt x="5540" y="43174"/>
                        <a:pt x="2715" y="37959"/>
                        <a:pt x="1612" y="32352"/>
                      </a:cubicBezTo>
                      <a:cubicBezTo>
                        <a:pt x="1072" y="29549"/>
                        <a:pt x="951" y="26671"/>
                        <a:pt x="1182" y="23822"/>
                      </a:cubicBezTo>
                      <a:cubicBezTo>
                        <a:pt x="1409" y="20972"/>
                        <a:pt x="2003" y="18154"/>
                        <a:pt x="2818" y="15407"/>
                      </a:cubicBezTo>
                      <a:cubicBezTo>
                        <a:pt x="3643" y="12662"/>
                        <a:pt x="4722" y="9990"/>
                        <a:pt x="5998" y="7418"/>
                      </a:cubicBezTo>
                      <a:cubicBezTo>
                        <a:pt x="7272" y="4842"/>
                        <a:pt x="8717" y="2341"/>
                        <a:pt x="10395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0" name="Google Shape;415;p24"/>
                <p:cNvSpPr/>
                <p:nvPr/>
              </p:nvSpPr>
              <p:spPr>
                <a:xfrm>
                  <a:off x="1604656" y="1695666"/>
                  <a:ext cx="564922" cy="448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5" h="17433" extrusionOk="0">
                      <a:moveTo>
                        <a:pt x="14587" y="1"/>
                      </a:moveTo>
                      <a:cubicBezTo>
                        <a:pt x="6430" y="1"/>
                        <a:pt x="0" y="14124"/>
                        <a:pt x="0" y="14124"/>
                      </a:cubicBezTo>
                      <a:lnTo>
                        <a:pt x="13842" y="17432"/>
                      </a:lnTo>
                      <a:cubicBezTo>
                        <a:pt x="13842" y="17432"/>
                        <a:pt x="21974" y="1071"/>
                        <a:pt x="15674" y="85"/>
                      </a:cubicBezTo>
                      <a:cubicBezTo>
                        <a:pt x="15309" y="28"/>
                        <a:pt x="14946" y="1"/>
                        <a:pt x="14587" y="1"/>
                      </a:cubicBezTo>
                      <a:close/>
                    </a:path>
                  </a:pathLst>
                </a:custGeom>
                <a:solidFill>
                  <a:srgbClr val="2FE4B8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1" name="Google Shape;416;p24"/>
                <p:cNvSpPr/>
                <p:nvPr/>
              </p:nvSpPr>
              <p:spPr>
                <a:xfrm>
                  <a:off x="1585788" y="1684921"/>
                  <a:ext cx="789220" cy="46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0" h="17992" extrusionOk="0">
                      <a:moveTo>
                        <a:pt x="16121" y="1"/>
                      </a:moveTo>
                      <a:cubicBezTo>
                        <a:pt x="15239" y="1"/>
                        <a:pt x="14359" y="91"/>
                        <a:pt x="13538" y="361"/>
                      </a:cubicBezTo>
                      <a:cubicBezTo>
                        <a:pt x="11745" y="881"/>
                        <a:pt x="10144" y="1845"/>
                        <a:pt x="8745" y="2994"/>
                      </a:cubicBezTo>
                      <a:cubicBezTo>
                        <a:pt x="7340" y="4143"/>
                        <a:pt x="6105" y="5467"/>
                        <a:pt x="4995" y="6879"/>
                      </a:cubicBezTo>
                      <a:cubicBezTo>
                        <a:pt x="2787" y="9714"/>
                        <a:pt x="1171" y="12951"/>
                        <a:pt x="1" y="16299"/>
                      </a:cubicBezTo>
                      <a:cubicBezTo>
                        <a:pt x="748" y="14688"/>
                        <a:pt x="1509" y="13087"/>
                        <a:pt x="2438" y="11582"/>
                      </a:cubicBezTo>
                      <a:cubicBezTo>
                        <a:pt x="3370" y="10081"/>
                        <a:pt x="4363" y="8621"/>
                        <a:pt x="5497" y="7284"/>
                      </a:cubicBezTo>
                      <a:cubicBezTo>
                        <a:pt x="7753" y="4638"/>
                        <a:pt x="10535" y="2257"/>
                        <a:pt x="13801" y="1297"/>
                      </a:cubicBezTo>
                      <a:cubicBezTo>
                        <a:pt x="14504" y="1070"/>
                        <a:pt x="15232" y="1001"/>
                        <a:pt x="15948" y="1001"/>
                      </a:cubicBezTo>
                      <a:cubicBezTo>
                        <a:pt x="16054" y="1001"/>
                        <a:pt x="16160" y="1003"/>
                        <a:pt x="16266" y="1005"/>
                      </a:cubicBezTo>
                      <a:cubicBezTo>
                        <a:pt x="17034" y="1023"/>
                        <a:pt x="17515" y="1454"/>
                        <a:pt x="17743" y="2197"/>
                      </a:cubicBezTo>
                      <a:cubicBezTo>
                        <a:pt x="17977" y="2922"/>
                        <a:pt x="17973" y="3791"/>
                        <a:pt x="17909" y="4630"/>
                      </a:cubicBezTo>
                      <a:cubicBezTo>
                        <a:pt x="17842" y="5480"/>
                        <a:pt x="17689" y="6337"/>
                        <a:pt x="17504" y="7188"/>
                      </a:cubicBezTo>
                      <a:cubicBezTo>
                        <a:pt x="16778" y="10596"/>
                        <a:pt x="15576" y="13951"/>
                        <a:pt x="14234" y="17192"/>
                      </a:cubicBezTo>
                      <a:lnTo>
                        <a:pt x="13904" y="17992"/>
                      </a:lnTo>
                      <a:lnTo>
                        <a:pt x="13904" y="17992"/>
                      </a:lnTo>
                      <a:lnTo>
                        <a:pt x="14750" y="17872"/>
                      </a:lnTo>
                      <a:cubicBezTo>
                        <a:pt x="16658" y="17597"/>
                        <a:pt x="18600" y="17423"/>
                        <a:pt x="20531" y="17335"/>
                      </a:cubicBezTo>
                      <a:cubicBezTo>
                        <a:pt x="21033" y="17316"/>
                        <a:pt x="21537" y="17304"/>
                        <a:pt x="22040" y="17304"/>
                      </a:cubicBezTo>
                      <a:cubicBezTo>
                        <a:pt x="23470" y="17304"/>
                        <a:pt x="24896" y="17398"/>
                        <a:pt x="26281" y="17690"/>
                      </a:cubicBezTo>
                      <a:lnTo>
                        <a:pt x="26540" y="17743"/>
                      </a:lnTo>
                      <a:lnTo>
                        <a:pt x="26636" y="17512"/>
                      </a:lnTo>
                      <a:cubicBezTo>
                        <a:pt x="27913" y="14445"/>
                        <a:pt x="29286" y="11407"/>
                        <a:pt x="30699" y="8387"/>
                      </a:cubicBezTo>
                      <a:lnTo>
                        <a:pt x="30699" y="8387"/>
                      </a:lnTo>
                      <a:cubicBezTo>
                        <a:pt x="29859" y="9828"/>
                        <a:pt x="29069" y="11297"/>
                        <a:pt x="28297" y="12777"/>
                      </a:cubicBezTo>
                      <a:cubicBezTo>
                        <a:pt x="27565" y="14182"/>
                        <a:pt x="26846" y="15598"/>
                        <a:pt x="26177" y="17039"/>
                      </a:cubicBezTo>
                      <a:cubicBezTo>
                        <a:pt x="24306" y="16605"/>
                        <a:pt x="22403" y="16498"/>
                        <a:pt x="20513" y="16494"/>
                      </a:cubicBezTo>
                      <a:cubicBezTo>
                        <a:pt x="18813" y="16494"/>
                        <a:pt x="17127" y="16622"/>
                        <a:pt x="15441" y="16822"/>
                      </a:cubicBezTo>
                      <a:cubicBezTo>
                        <a:pt x="16718" y="13773"/>
                        <a:pt x="17849" y="10675"/>
                        <a:pt x="18582" y="7416"/>
                      </a:cubicBezTo>
                      <a:cubicBezTo>
                        <a:pt x="18767" y="6530"/>
                        <a:pt x="18912" y="5633"/>
                        <a:pt x="18976" y="4712"/>
                      </a:cubicBezTo>
                      <a:cubicBezTo>
                        <a:pt x="19030" y="3791"/>
                        <a:pt x="19045" y="2841"/>
                        <a:pt x="18725" y="1870"/>
                      </a:cubicBezTo>
                      <a:cubicBezTo>
                        <a:pt x="18585" y="1393"/>
                        <a:pt x="18287" y="894"/>
                        <a:pt x="17849" y="536"/>
                      </a:cubicBezTo>
                      <a:cubicBezTo>
                        <a:pt x="17415" y="152"/>
                        <a:pt x="16817" y="30"/>
                        <a:pt x="16326" y="2"/>
                      </a:cubicBezTo>
                      <a:cubicBezTo>
                        <a:pt x="16258" y="1"/>
                        <a:pt x="16189" y="1"/>
                        <a:pt x="16121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102" name="Google Shape;417;p24"/>
                <p:cNvSpPr/>
                <p:nvPr/>
              </p:nvSpPr>
              <p:spPr>
                <a:xfrm rot="7823354">
                  <a:off x="822851" y="3569909"/>
                  <a:ext cx="419573" cy="54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4" h="13089" extrusionOk="0">
                      <a:moveTo>
                        <a:pt x="6599" y="0"/>
                      </a:moveTo>
                      <a:cubicBezTo>
                        <a:pt x="6193" y="0"/>
                        <a:pt x="5777" y="80"/>
                        <a:pt x="5408" y="249"/>
                      </a:cubicBezTo>
                      <a:cubicBezTo>
                        <a:pt x="4888" y="487"/>
                        <a:pt x="4454" y="847"/>
                        <a:pt x="4074" y="1238"/>
                      </a:cubicBezTo>
                      <a:cubicBezTo>
                        <a:pt x="3326" y="2045"/>
                        <a:pt x="2811" y="2996"/>
                        <a:pt x="2356" y="3953"/>
                      </a:cubicBezTo>
                      <a:cubicBezTo>
                        <a:pt x="1914" y="4917"/>
                        <a:pt x="1541" y="5909"/>
                        <a:pt x="1249" y="6920"/>
                      </a:cubicBezTo>
                      <a:cubicBezTo>
                        <a:pt x="651" y="8940"/>
                        <a:pt x="228" y="11004"/>
                        <a:pt x="0" y="13089"/>
                      </a:cubicBezTo>
                      <a:cubicBezTo>
                        <a:pt x="228" y="12067"/>
                        <a:pt x="466" y="11046"/>
                        <a:pt x="747" y="10043"/>
                      </a:cubicBezTo>
                      <a:cubicBezTo>
                        <a:pt x="1018" y="9033"/>
                        <a:pt x="1310" y="8033"/>
                        <a:pt x="1655" y="7051"/>
                      </a:cubicBezTo>
                      <a:cubicBezTo>
                        <a:pt x="2006" y="6073"/>
                        <a:pt x="2356" y="5094"/>
                        <a:pt x="2811" y="4166"/>
                      </a:cubicBezTo>
                      <a:cubicBezTo>
                        <a:pt x="3262" y="3244"/>
                        <a:pt x="3782" y="2341"/>
                        <a:pt x="4472" y="1619"/>
                      </a:cubicBezTo>
                      <a:cubicBezTo>
                        <a:pt x="4814" y="1256"/>
                        <a:pt x="5195" y="936"/>
                        <a:pt x="5628" y="730"/>
                      </a:cubicBezTo>
                      <a:cubicBezTo>
                        <a:pt x="5950" y="581"/>
                        <a:pt x="6286" y="510"/>
                        <a:pt x="6633" y="510"/>
                      </a:cubicBezTo>
                      <a:cubicBezTo>
                        <a:pt x="6759" y="510"/>
                        <a:pt x="6887" y="519"/>
                        <a:pt x="7016" y="538"/>
                      </a:cubicBezTo>
                      <a:cubicBezTo>
                        <a:pt x="7503" y="597"/>
                        <a:pt x="7969" y="758"/>
                        <a:pt x="8360" y="1035"/>
                      </a:cubicBezTo>
                      <a:cubicBezTo>
                        <a:pt x="8752" y="1313"/>
                        <a:pt x="9058" y="1701"/>
                        <a:pt x="9275" y="2145"/>
                      </a:cubicBezTo>
                      <a:cubicBezTo>
                        <a:pt x="9716" y="3042"/>
                        <a:pt x="9830" y="4095"/>
                        <a:pt x="9830" y="5123"/>
                      </a:cubicBezTo>
                      <a:cubicBezTo>
                        <a:pt x="9840" y="6162"/>
                        <a:pt x="9712" y="7201"/>
                        <a:pt x="9517" y="8229"/>
                      </a:cubicBezTo>
                      <a:cubicBezTo>
                        <a:pt x="9833" y="7229"/>
                        <a:pt x="10015" y="6186"/>
                        <a:pt x="10101" y="5134"/>
                      </a:cubicBezTo>
                      <a:cubicBezTo>
                        <a:pt x="10153" y="4081"/>
                        <a:pt x="10093" y="2985"/>
                        <a:pt x="9659" y="1968"/>
                      </a:cubicBezTo>
                      <a:cubicBezTo>
                        <a:pt x="9446" y="1462"/>
                        <a:pt x="9104" y="986"/>
                        <a:pt x="8641" y="651"/>
                      </a:cubicBezTo>
                      <a:cubicBezTo>
                        <a:pt x="8183" y="313"/>
                        <a:pt x="7635" y="118"/>
                        <a:pt x="7087" y="39"/>
                      </a:cubicBezTo>
                      <a:cubicBezTo>
                        <a:pt x="6928" y="13"/>
                        <a:pt x="6765" y="0"/>
                        <a:pt x="659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</p:grpSp>
        <p:grpSp>
          <p:nvGrpSpPr>
            <p:cNvPr id="16" name="Google Shape;418;p24"/>
            <p:cNvGrpSpPr/>
            <p:nvPr/>
          </p:nvGrpSpPr>
          <p:grpSpPr>
            <a:xfrm>
              <a:off x="4566208" y="2080100"/>
              <a:ext cx="4266394" cy="1374543"/>
              <a:chOff x="4566208" y="1958250"/>
              <a:chExt cx="4266394" cy="1374543"/>
            </a:xfrm>
          </p:grpSpPr>
          <p:sp>
            <p:nvSpPr>
              <p:cNvPr id="24" name="Google Shape;419;p24"/>
              <p:cNvSpPr/>
              <p:nvPr/>
            </p:nvSpPr>
            <p:spPr>
              <a:xfrm>
                <a:off x="5353712" y="1958250"/>
                <a:ext cx="3478890" cy="781951"/>
              </a:xfrm>
              <a:custGeom>
                <a:avLst/>
                <a:gdLst/>
                <a:ahLst/>
                <a:cxnLst/>
                <a:rect l="l" t="t" r="r" b="b"/>
                <a:pathLst>
                  <a:path w="51675" h="11615" extrusionOk="0">
                    <a:moveTo>
                      <a:pt x="51357" y="0"/>
                    </a:moveTo>
                    <a:lnTo>
                      <a:pt x="51119" y="84"/>
                    </a:lnTo>
                    <a:cubicBezTo>
                      <a:pt x="51200" y="327"/>
                      <a:pt x="51266" y="565"/>
                      <a:pt x="51317" y="795"/>
                    </a:cubicBezTo>
                    <a:lnTo>
                      <a:pt x="51564" y="742"/>
                    </a:lnTo>
                    <a:cubicBezTo>
                      <a:pt x="51514" y="504"/>
                      <a:pt x="51443" y="254"/>
                      <a:pt x="51357" y="0"/>
                    </a:cubicBezTo>
                    <a:close/>
                    <a:moveTo>
                      <a:pt x="51667" y="1506"/>
                    </a:moveTo>
                    <a:lnTo>
                      <a:pt x="51414" y="1520"/>
                    </a:lnTo>
                    <a:cubicBezTo>
                      <a:pt x="51420" y="1603"/>
                      <a:pt x="51423" y="1687"/>
                      <a:pt x="51423" y="1770"/>
                    </a:cubicBezTo>
                    <a:cubicBezTo>
                      <a:pt x="51423" y="1927"/>
                      <a:pt x="51414" y="2091"/>
                      <a:pt x="51397" y="2251"/>
                    </a:cubicBezTo>
                    <a:lnTo>
                      <a:pt x="51647" y="2278"/>
                    </a:lnTo>
                    <a:cubicBezTo>
                      <a:pt x="51667" y="2108"/>
                      <a:pt x="51674" y="1938"/>
                      <a:pt x="51674" y="1770"/>
                    </a:cubicBezTo>
                    <a:cubicBezTo>
                      <a:pt x="51674" y="1680"/>
                      <a:pt x="51674" y="1594"/>
                      <a:pt x="51667" y="1506"/>
                    </a:cubicBezTo>
                    <a:close/>
                    <a:moveTo>
                      <a:pt x="51263" y="2973"/>
                    </a:moveTo>
                    <a:cubicBezTo>
                      <a:pt x="51203" y="3204"/>
                      <a:pt x="51126" y="3441"/>
                      <a:pt x="51029" y="3671"/>
                    </a:cubicBezTo>
                    <a:lnTo>
                      <a:pt x="51263" y="3768"/>
                    </a:lnTo>
                    <a:cubicBezTo>
                      <a:pt x="51363" y="3524"/>
                      <a:pt x="51446" y="3281"/>
                      <a:pt x="51507" y="3037"/>
                    </a:cubicBezTo>
                    <a:lnTo>
                      <a:pt x="51263" y="2973"/>
                    </a:lnTo>
                    <a:close/>
                    <a:moveTo>
                      <a:pt x="50705" y="4332"/>
                    </a:moveTo>
                    <a:cubicBezTo>
                      <a:pt x="50585" y="4546"/>
                      <a:pt x="50452" y="4753"/>
                      <a:pt x="50307" y="4954"/>
                    </a:cubicBezTo>
                    <a:lnTo>
                      <a:pt x="50512" y="5101"/>
                    </a:lnTo>
                    <a:cubicBezTo>
                      <a:pt x="50662" y="4893"/>
                      <a:pt x="50802" y="4676"/>
                      <a:pt x="50925" y="4456"/>
                    </a:cubicBezTo>
                    <a:lnTo>
                      <a:pt x="50705" y="4332"/>
                    </a:lnTo>
                    <a:close/>
                    <a:moveTo>
                      <a:pt x="49837" y="5525"/>
                    </a:moveTo>
                    <a:lnTo>
                      <a:pt x="49817" y="5548"/>
                    </a:lnTo>
                    <a:cubicBezTo>
                      <a:pt x="49656" y="5718"/>
                      <a:pt x="49486" y="5886"/>
                      <a:pt x="49309" y="6043"/>
                    </a:cubicBezTo>
                    <a:lnTo>
                      <a:pt x="49479" y="6233"/>
                    </a:lnTo>
                    <a:cubicBezTo>
                      <a:pt x="49660" y="6069"/>
                      <a:pt x="49837" y="5896"/>
                      <a:pt x="50000" y="5718"/>
                    </a:cubicBezTo>
                    <a:lnTo>
                      <a:pt x="50024" y="5695"/>
                    </a:lnTo>
                    <a:lnTo>
                      <a:pt x="49837" y="5525"/>
                    </a:lnTo>
                    <a:close/>
                    <a:moveTo>
                      <a:pt x="48734" y="6510"/>
                    </a:moveTo>
                    <a:cubicBezTo>
                      <a:pt x="48540" y="6657"/>
                      <a:pt x="48334" y="6797"/>
                      <a:pt x="48123" y="6931"/>
                    </a:cubicBezTo>
                    <a:lnTo>
                      <a:pt x="48257" y="7145"/>
                    </a:lnTo>
                    <a:cubicBezTo>
                      <a:pt x="48474" y="7008"/>
                      <a:pt x="48688" y="6861"/>
                      <a:pt x="48884" y="6714"/>
                    </a:cubicBezTo>
                    <a:lnTo>
                      <a:pt x="48734" y="6510"/>
                    </a:lnTo>
                    <a:close/>
                    <a:moveTo>
                      <a:pt x="14177" y="7028"/>
                    </a:moveTo>
                    <a:lnTo>
                      <a:pt x="14173" y="7282"/>
                    </a:lnTo>
                    <a:cubicBezTo>
                      <a:pt x="14424" y="7286"/>
                      <a:pt x="14674" y="7289"/>
                      <a:pt x="14925" y="7298"/>
                    </a:cubicBezTo>
                    <a:lnTo>
                      <a:pt x="14931" y="7045"/>
                    </a:lnTo>
                    <a:cubicBezTo>
                      <a:pt x="14681" y="7038"/>
                      <a:pt x="14430" y="7031"/>
                      <a:pt x="14177" y="7028"/>
                    </a:cubicBezTo>
                    <a:close/>
                    <a:moveTo>
                      <a:pt x="13422" y="7031"/>
                    </a:moveTo>
                    <a:cubicBezTo>
                      <a:pt x="13168" y="7035"/>
                      <a:pt x="12918" y="7045"/>
                      <a:pt x="12664" y="7055"/>
                    </a:cubicBezTo>
                    <a:lnTo>
                      <a:pt x="12677" y="7306"/>
                    </a:lnTo>
                    <a:cubicBezTo>
                      <a:pt x="12924" y="7295"/>
                      <a:pt x="13175" y="7289"/>
                      <a:pt x="13425" y="7286"/>
                    </a:cubicBezTo>
                    <a:lnTo>
                      <a:pt x="13422" y="7031"/>
                    </a:lnTo>
                    <a:close/>
                    <a:moveTo>
                      <a:pt x="15687" y="7075"/>
                    </a:moveTo>
                    <a:lnTo>
                      <a:pt x="15676" y="7326"/>
                    </a:lnTo>
                    <a:cubicBezTo>
                      <a:pt x="15924" y="7338"/>
                      <a:pt x="16174" y="7352"/>
                      <a:pt x="16425" y="7369"/>
                    </a:cubicBezTo>
                    <a:lnTo>
                      <a:pt x="16442" y="7118"/>
                    </a:lnTo>
                    <a:cubicBezTo>
                      <a:pt x="16191" y="7101"/>
                      <a:pt x="15941" y="7085"/>
                      <a:pt x="15687" y="7075"/>
                    </a:cubicBezTo>
                    <a:close/>
                    <a:moveTo>
                      <a:pt x="11908" y="7095"/>
                    </a:moveTo>
                    <a:cubicBezTo>
                      <a:pt x="11658" y="7112"/>
                      <a:pt x="11407" y="7132"/>
                      <a:pt x="11157" y="7155"/>
                    </a:cubicBezTo>
                    <a:lnTo>
                      <a:pt x="11181" y="7409"/>
                    </a:lnTo>
                    <a:cubicBezTo>
                      <a:pt x="11428" y="7386"/>
                      <a:pt x="11678" y="7366"/>
                      <a:pt x="11925" y="7349"/>
                    </a:cubicBezTo>
                    <a:lnTo>
                      <a:pt x="11908" y="7095"/>
                    </a:lnTo>
                    <a:close/>
                    <a:moveTo>
                      <a:pt x="17193" y="7172"/>
                    </a:moveTo>
                    <a:lnTo>
                      <a:pt x="17173" y="7426"/>
                    </a:lnTo>
                    <a:cubicBezTo>
                      <a:pt x="17424" y="7446"/>
                      <a:pt x="17674" y="7469"/>
                      <a:pt x="17921" y="7492"/>
                    </a:cubicBezTo>
                    <a:lnTo>
                      <a:pt x="17948" y="7241"/>
                    </a:lnTo>
                    <a:cubicBezTo>
                      <a:pt x="17697" y="7215"/>
                      <a:pt x="17447" y="7195"/>
                      <a:pt x="17193" y="7172"/>
                    </a:cubicBezTo>
                    <a:close/>
                    <a:moveTo>
                      <a:pt x="10402" y="7235"/>
                    </a:moveTo>
                    <a:cubicBezTo>
                      <a:pt x="10152" y="7269"/>
                      <a:pt x="9904" y="7302"/>
                      <a:pt x="9654" y="7338"/>
                    </a:cubicBezTo>
                    <a:lnTo>
                      <a:pt x="9691" y="7589"/>
                    </a:lnTo>
                    <a:cubicBezTo>
                      <a:pt x="9938" y="7553"/>
                      <a:pt x="10185" y="7519"/>
                      <a:pt x="10436" y="7489"/>
                    </a:cubicBezTo>
                    <a:lnTo>
                      <a:pt x="10402" y="7235"/>
                    </a:lnTo>
                    <a:close/>
                    <a:moveTo>
                      <a:pt x="18696" y="7318"/>
                    </a:moveTo>
                    <a:lnTo>
                      <a:pt x="18670" y="7573"/>
                    </a:lnTo>
                    <a:cubicBezTo>
                      <a:pt x="18920" y="7599"/>
                      <a:pt x="19167" y="7629"/>
                      <a:pt x="19414" y="7659"/>
                    </a:cubicBezTo>
                    <a:lnTo>
                      <a:pt x="19448" y="7409"/>
                    </a:lnTo>
                    <a:cubicBezTo>
                      <a:pt x="19197" y="7375"/>
                      <a:pt x="18947" y="7349"/>
                      <a:pt x="18696" y="7318"/>
                    </a:cubicBezTo>
                    <a:close/>
                    <a:moveTo>
                      <a:pt x="8906" y="7462"/>
                    </a:moveTo>
                    <a:cubicBezTo>
                      <a:pt x="8659" y="7509"/>
                      <a:pt x="8412" y="7556"/>
                      <a:pt x="8165" y="7609"/>
                    </a:cubicBezTo>
                    <a:lnTo>
                      <a:pt x="8215" y="7856"/>
                    </a:lnTo>
                    <a:cubicBezTo>
                      <a:pt x="8461" y="7807"/>
                      <a:pt x="8706" y="7756"/>
                      <a:pt x="8953" y="7713"/>
                    </a:cubicBezTo>
                    <a:lnTo>
                      <a:pt x="8906" y="7462"/>
                    </a:lnTo>
                    <a:close/>
                    <a:moveTo>
                      <a:pt x="20196" y="7506"/>
                    </a:moveTo>
                    <a:lnTo>
                      <a:pt x="20162" y="7756"/>
                    </a:lnTo>
                    <a:cubicBezTo>
                      <a:pt x="20410" y="7790"/>
                      <a:pt x="20657" y="7823"/>
                      <a:pt x="20907" y="7860"/>
                    </a:cubicBezTo>
                    <a:lnTo>
                      <a:pt x="20941" y="7609"/>
                    </a:lnTo>
                    <a:cubicBezTo>
                      <a:pt x="20694" y="7573"/>
                      <a:pt x="20443" y="7539"/>
                      <a:pt x="20196" y="7506"/>
                    </a:cubicBezTo>
                    <a:close/>
                    <a:moveTo>
                      <a:pt x="47478" y="7309"/>
                    </a:moveTo>
                    <a:cubicBezTo>
                      <a:pt x="47268" y="7422"/>
                      <a:pt x="47045" y="7536"/>
                      <a:pt x="46814" y="7646"/>
                    </a:cubicBezTo>
                    <a:lnTo>
                      <a:pt x="46920" y="7873"/>
                    </a:lnTo>
                    <a:cubicBezTo>
                      <a:pt x="47154" y="7763"/>
                      <a:pt x="47385" y="7646"/>
                      <a:pt x="47599" y="7529"/>
                    </a:cubicBezTo>
                    <a:lnTo>
                      <a:pt x="47478" y="7309"/>
                    </a:lnTo>
                    <a:close/>
                    <a:moveTo>
                      <a:pt x="21689" y="7719"/>
                    </a:moveTo>
                    <a:lnTo>
                      <a:pt x="21648" y="7970"/>
                    </a:lnTo>
                    <a:cubicBezTo>
                      <a:pt x="21899" y="8007"/>
                      <a:pt x="22146" y="8047"/>
                      <a:pt x="22394" y="8083"/>
                    </a:cubicBezTo>
                    <a:lnTo>
                      <a:pt x="22434" y="7836"/>
                    </a:lnTo>
                    <a:cubicBezTo>
                      <a:pt x="22186" y="7796"/>
                      <a:pt x="21936" y="7756"/>
                      <a:pt x="21689" y="7719"/>
                    </a:cubicBezTo>
                    <a:close/>
                    <a:moveTo>
                      <a:pt x="7426" y="7779"/>
                    </a:moveTo>
                    <a:cubicBezTo>
                      <a:pt x="7179" y="7840"/>
                      <a:pt x="6935" y="7907"/>
                      <a:pt x="6695" y="7973"/>
                    </a:cubicBezTo>
                    <a:lnTo>
                      <a:pt x="6762" y="8217"/>
                    </a:lnTo>
                    <a:cubicBezTo>
                      <a:pt x="7002" y="8151"/>
                      <a:pt x="7243" y="8087"/>
                      <a:pt x="7487" y="8027"/>
                    </a:cubicBezTo>
                    <a:lnTo>
                      <a:pt x="7426" y="7779"/>
                    </a:lnTo>
                    <a:close/>
                    <a:moveTo>
                      <a:pt x="23179" y="7957"/>
                    </a:moveTo>
                    <a:lnTo>
                      <a:pt x="23139" y="8203"/>
                    </a:lnTo>
                    <a:lnTo>
                      <a:pt x="23880" y="8328"/>
                    </a:lnTo>
                    <a:lnTo>
                      <a:pt x="23920" y="8077"/>
                    </a:lnTo>
                    <a:lnTo>
                      <a:pt x="23179" y="7957"/>
                    </a:lnTo>
                    <a:close/>
                    <a:moveTo>
                      <a:pt x="46129" y="7947"/>
                    </a:moveTo>
                    <a:lnTo>
                      <a:pt x="46006" y="7997"/>
                    </a:lnTo>
                    <a:cubicBezTo>
                      <a:pt x="45815" y="8077"/>
                      <a:pt x="45625" y="8151"/>
                      <a:pt x="45434" y="8220"/>
                    </a:cubicBezTo>
                    <a:lnTo>
                      <a:pt x="45521" y="8458"/>
                    </a:lnTo>
                    <a:cubicBezTo>
                      <a:pt x="45715" y="8388"/>
                      <a:pt x="45909" y="8311"/>
                      <a:pt x="46103" y="8234"/>
                    </a:cubicBezTo>
                    <a:lnTo>
                      <a:pt x="46226" y="8180"/>
                    </a:lnTo>
                    <a:lnTo>
                      <a:pt x="46129" y="7947"/>
                    </a:lnTo>
                    <a:close/>
                    <a:moveTo>
                      <a:pt x="24665" y="8203"/>
                    </a:moveTo>
                    <a:lnTo>
                      <a:pt x="24622" y="8454"/>
                    </a:lnTo>
                    <a:lnTo>
                      <a:pt x="25363" y="8578"/>
                    </a:lnTo>
                    <a:lnTo>
                      <a:pt x="25407" y="8328"/>
                    </a:lnTo>
                    <a:lnTo>
                      <a:pt x="24665" y="8203"/>
                    </a:lnTo>
                    <a:close/>
                    <a:moveTo>
                      <a:pt x="5967" y="8194"/>
                    </a:moveTo>
                    <a:cubicBezTo>
                      <a:pt x="5726" y="8271"/>
                      <a:pt x="5489" y="8354"/>
                      <a:pt x="5252" y="8438"/>
                    </a:cubicBezTo>
                    <a:lnTo>
                      <a:pt x="5335" y="8675"/>
                    </a:lnTo>
                    <a:cubicBezTo>
                      <a:pt x="5572" y="8591"/>
                      <a:pt x="5806" y="8511"/>
                      <a:pt x="6047" y="8434"/>
                    </a:cubicBezTo>
                    <a:lnTo>
                      <a:pt x="5967" y="8194"/>
                    </a:lnTo>
                    <a:close/>
                    <a:moveTo>
                      <a:pt x="26148" y="8454"/>
                    </a:moveTo>
                    <a:lnTo>
                      <a:pt x="26108" y="8704"/>
                    </a:lnTo>
                    <a:lnTo>
                      <a:pt x="26850" y="8829"/>
                    </a:lnTo>
                    <a:lnTo>
                      <a:pt x="26893" y="8578"/>
                    </a:lnTo>
                    <a:lnTo>
                      <a:pt x="26148" y="8454"/>
                    </a:lnTo>
                    <a:close/>
                    <a:moveTo>
                      <a:pt x="44726" y="8468"/>
                    </a:moveTo>
                    <a:cubicBezTo>
                      <a:pt x="44489" y="8544"/>
                      <a:pt x="44252" y="8618"/>
                      <a:pt x="44011" y="8684"/>
                    </a:cubicBezTo>
                    <a:lnTo>
                      <a:pt x="44082" y="8929"/>
                    </a:lnTo>
                    <a:cubicBezTo>
                      <a:pt x="44325" y="8858"/>
                      <a:pt x="44566" y="8785"/>
                      <a:pt x="44806" y="8708"/>
                    </a:cubicBezTo>
                    <a:lnTo>
                      <a:pt x="44726" y="8468"/>
                    </a:lnTo>
                    <a:close/>
                    <a:moveTo>
                      <a:pt x="27634" y="8701"/>
                    </a:moveTo>
                    <a:lnTo>
                      <a:pt x="27594" y="8952"/>
                    </a:lnTo>
                    <a:cubicBezTo>
                      <a:pt x="27841" y="8992"/>
                      <a:pt x="28089" y="9032"/>
                      <a:pt x="28339" y="9072"/>
                    </a:cubicBezTo>
                    <a:lnTo>
                      <a:pt x="28379" y="8822"/>
                    </a:lnTo>
                    <a:cubicBezTo>
                      <a:pt x="28129" y="8781"/>
                      <a:pt x="27881" y="8741"/>
                      <a:pt x="27634" y="8701"/>
                    </a:cubicBezTo>
                    <a:close/>
                    <a:moveTo>
                      <a:pt x="4544" y="8712"/>
                    </a:moveTo>
                    <a:cubicBezTo>
                      <a:pt x="4310" y="8805"/>
                      <a:pt x="4076" y="8905"/>
                      <a:pt x="3846" y="9009"/>
                    </a:cubicBezTo>
                    <a:lnTo>
                      <a:pt x="3952" y="9239"/>
                    </a:lnTo>
                    <a:cubicBezTo>
                      <a:pt x="4180" y="9139"/>
                      <a:pt x="4407" y="9039"/>
                      <a:pt x="4638" y="8945"/>
                    </a:cubicBezTo>
                    <a:lnTo>
                      <a:pt x="4544" y="8712"/>
                    </a:lnTo>
                    <a:close/>
                    <a:moveTo>
                      <a:pt x="29121" y="8935"/>
                    </a:moveTo>
                    <a:lnTo>
                      <a:pt x="29084" y="9185"/>
                    </a:lnTo>
                    <a:cubicBezTo>
                      <a:pt x="29331" y="9222"/>
                      <a:pt x="29582" y="9259"/>
                      <a:pt x="29829" y="9296"/>
                    </a:cubicBezTo>
                    <a:lnTo>
                      <a:pt x="29865" y="9045"/>
                    </a:lnTo>
                    <a:cubicBezTo>
                      <a:pt x="29618" y="9009"/>
                      <a:pt x="29368" y="8975"/>
                      <a:pt x="29121" y="8935"/>
                    </a:cubicBezTo>
                    <a:close/>
                    <a:moveTo>
                      <a:pt x="43287" y="8878"/>
                    </a:moveTo>
                    <a:cubicBezTo>
                      <a:pt x="43046" y="8939"/>
                      <a:pt x="42802" y="8995"/>
                      <a:pt x="42559" y="9045"/>
                    </a:cubicBezTo>
                    <a:lnTo>
                      <a:pt x="42612" y="9296"/>
                    </a:lnTo>
                    <a:cubicBezTo>
                      <a:pt x="42859" y="9242"/>
                      <a:pt x="43103" y="9185"/>
                      <a:pt x="43350" y="9125"/>
                    </a:cubicBezTo>
                    <a:lnTo>
                      <a:pt x="43287" y="8878"/>
                    </a:lnTo>
                    <a:close/>
                    <a:moveTo>
                      <a:pt x="30611" y="9149"/>
                    </a:moveTo>
                    <a:lnTo>
                      <a:pt x="30577" y="9400"/>
                    </a:lnTo>
                    <a:cubicBezTo>
                      <a:pt x="30824" y="9433"/>
                      <a:pt x="31075" y="9463"/>
                      <a:pt x="31325" y="9493"/>
                    </a:cubicBezTo>
                    <a:lnTo>
                      <a:pt x="31356" y="9242"/>
                    </a:lnTo>
                    <a:cubicBezTo>
                      <a:pt x="31108" y="9213"/>
                      <a:pt x="30858" y="9182"/>
                      <a:pt x="30611" y="9149"/>
                    </a:cubicBezTo>
                    <a:close/>
                    <a:moveTo>
                      <a:pt x="41824" y="9193"/>
                    </a:moveTo>
                    <a:cubicBezTo>
                      <a:pt x="41577" y="9236"/>
                      <a:pt x="41333" y="9276"/>
                      <a:pt x="41082" y="9313"/>
                    </a:cubicBezTo>
                    <a:lnTo>
                      <a:pt x="41122" y="9563"/>
                    </a:lnTo>
                    <a:cubicBezTo>
                      <a:pt x="41369" y="9526"/>
                      <a:pt x="41620" y="9483"/>
                      <a:pt x="41867" y="9440"/>
                    </a:cubicBezTo>
                    <a:lnTo>
                      <a:pt x="41824" y="9193"/>
                    </a:lnTo>
                    <a:close/>
                    <a:moveTo>
                      <a:pt x="32104" y="9330"/>
                    </a:moveTo>
                    <a:lnTo>
                      <a:pt x="32074" y="9580"/>
                    </a:lnTo>
                    <a:cubicBezTo>
                      <a:pt x="32324" y="9606"/>
                      <a:pt x="32575" y="9634"/>
                      <a:pt x="32825" y="9657"/>
                    </a:cubicBezTo>
                    <a:lnTo>
                      <a:pt x="32848" y="9406"/>
                    </a:lnTo>
                    <a:cubicBezTo>
                      <a:pt x="32601" y="9383"/>
                      <a:pt x="32350" y="9356"/>
                      <a:pt x="32104" y="9330"/>
                    </a:cubicBezTo>
                    <a:close/>
                    <a:moveTo>
                      <a:pt x="40340" y="9410"/>
                    </a:moveTo>
                    <a:cubicBezTo>
                      <a:pt x="40094" y="9440"/>
                      <a:pt x="39846" y="9463"/>
                      <a:pt x="39596" y="9486"/>
                    </a:cubicBezTo>
                    <a:lnTo>
                      <a:pt x="39619" y="9737"/>
                    </a:lnTo>
                    <a:cubicBezTo>
                      <a:pt x="39870" y="9717"/>
                      <a:pt x="40120" y="9691"/>
                      <a:pt x="40371" y="9660"/>
                    </a:cubicBezTo>
                    <a:lnTo>
                      <a:pt x="40340" y="9410"/>
                    </a:lnTo>
                    <a:close/>
                    <a:moveTo>
                      <a:pt x="33600" y="9470"/>
                    </a:moveTo>
                    <a:lnTo>
                      <a:pt x="33580" y="9723"/>
                    </a:lnTo>
                    <a:cubicBezTo>
                      <a:pt x="33830" y="9743"/>
                      <a:pt x="34081" y="9760"/>
                      <a:pt x="34331" y="9777"/>
                    </a:cubicBezTo>
                    <a:lnTo>
                      <a:pt x="34348" y="9523"/>
                    </a:lnTo>
                    <a:cubicBezTo>
                      <a:pt x="34098" y="9510"/>
                      <a:pt x="33847" y="9490"/>
                      <a:pt x="33600" y="9470"/>
                    </a:cubicBezTo>
                    <a:close/>
                    <a:moveTo>
                      <a:pt x="38848" y="9543"/>
                    </a:moveTo>
                    <a:cubicBezTo>
                      <a:pt x="38597" y="9560"/>
                      <a:pt x="38350" y="9573"/>
                      <a:pt x="38099" y="9580"/>
                    </a:cubicBezTo>
                    <a:lnTo>
                      <a:pt x="38109" y="9834"/>
                    </a:lnTo>
                    <a:cubicBezTo>
                      <a:pt x="38360" y="9824"/>
                      <a:pt x="38614" y="9811"/>
                      <a:pt x="38864" y="9797"/>
                    </a:cubicBezTo>
                    <a:lnTo>
                      <a:pt x="38848" y="9543"/>
                    </a:lnTo>
                    <a:close/>
                    <a:moveTo>
                      <a:pt x="35096" y="9566"/>
                    </a:moveTo>
                    <a:lnTo>
                      <a:pt x="35086" y="9817"/>
                    </a:lnTo>
                    <a:cubicBezTo>
                      <a:pt x="35337" y="9831"/>
                      <a:pt x="35591" y="9837"/>
                      <a:pt x="35842" y="9844"/>
                    </a:cubicBezTo>
                    <a:lnTo>
                      <a:pt x="35848" y="9594"/>
                    </a:lnTo>
                    <a:cubicBezTo>
                      <a:pt x="35597" y="9586"/>
                      <a:pt x="35347" y="9577"/>
                      <a:pt x="35096" y="9566"/>
                    </a:cubicBezTo>
                    <a:close/>
                    <a:moveTo>
                      <a:pt x="37348" y="9600"/>
                    </a:moveTo>
                    <a:cubicBezTo>
                      <a:pt x="37174" y="9603"/>
                      <a:pt x="37000" y="9606"/>
                      <a:pt x="36824" y="9606"/>
                    </a:cubicBezTo>
                    <a:lnTo>
                      <a:pt x="36599" y="9603"/>
                    </a:lnTo>
                    <a:lnTo>
                      <a:pt x="36596" y="9857"/>
                    </a:lnTo>
                    <a:lnTo>
                      <a:pt x="36824" y="9857"/>
                    </a:lnTo>
                    <a:cubicBezTo>
                      <a:pt x="37000" y="9857"/>
                      <a:pt x="37177" y="9857"/>
                      <a:pt x="37351" y="9854"/>
                    </a:cubicBezTo>
                    <a:lnTo>
                      <a:pt x="37348" y="9600"/>
                    </a:lnTo>
                    <a:close/>
                    <a:moveTo>
                      <a:pt x="3161" y="9339"/>
                    </a:moveTo>
                    <a:cubicBezTo>
                      <a:pt x="2937" y="9453"/>
                      <a:pt x="2714" y="9570"/>
                      <a:pt x="2493" y="9697"/>
                    </a:cubicBezTo>
                    <a:lnTo>
                      <a:pt x="2617" y="9917"/>
                    </a:lnTo>
                    <a:cubicBezTo>
                      <a:pt x="2834" y="9794"/>
                      <a:pt x="3054" y="9677"/>
                      <a:pt x="3278" y="9563"/>
                    </a:cubicBezTo>
                    <a:lnTo>
                      <a:pt x="3161" y="9339"/>
                    </a:lnTo>
                    <a:close/>
                    <a:moveTo>
                      <a:pt x="1841" y="10084"/>
                    </a:moveTo>
                    <a:cubicBezTo>
                      <a:pt x="1627" y="10215"/>
                      <a:pt x="1414" y="10355"/>
                      <a:pt x="1207" y="10499"/>
                    </a:cubicBezTo>
                    <a:lnTo>
                      <a:pt x="1351" y="10709"/>
                    </a:lnTo>
                    <a:cubicBezTo>
                      <a:pt x="1554" y="10565"/>
                      <a:pt x="1764" y="10428"/>
                      <a:pt x="1975" y="10298"/>
                    </a:cubicBezTo>
                    <a:lnTo>
                      <a:pt x="1841" y="10084"/>
                    </a:lnTo>
                    <a:close/>
                    <a:moveTo>
                      <a:pt x="592" y="10946"/>
                    </a:moveTo>
                    <a:cubicBezTo>
                      <a:pt x="392" y="11100"/>
                      <a:pt x="192" y="11260"/>
                      <a:pt x="1" y="11424"/>
                    </a:cubicBezTo>
                    <a:lnTo>
                      <a:pt x="164" y="11614"/>
                    </a:lnTo>
                    <a:cubicBezTo>
                      <a:pt x="352" y="11457"/>
                      <a:pt x="549" y="11297"/>
                      <a:pt x="746" y="11146"/>
                    </a:cubicBezTo>
                    <a:lnTo>
                      <a:pt x="592" y="10946"/>
                    </a:lnTo>
                    <a:close/>
                  </a:path>
                </a:pathLst>
              </a:custGeom>
              <a:solidFill>
                <a:srgbClr val="353B51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5" name="Google Shape;420;p24"/>
              <p:cNvSpPr/>
              <p:nvPr/>
            </p:nvSpPr>
            <p:spPr>
              <a:xfrm rot="724461">
                <a:off x="4661765" y="2197509"/>
                <a:ext cx="729412" cy="99077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9443" extrusionOk="0">
                    <a:moveTo>
                      <a:pt x="6952" y="0"/>
                    </a:moveTo>
                    <a:lnTo>
                      <a:pt x="1" y="9443"/>
                    </a:lnTo>
                    <a:lnTo>
                      <a:pt x="6952" y="4543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6" name="Google Shape;421;p24"/>
              <p:cNvSpPr/>
              <p:nvPr/>
            </p:nvSpPr>
            <p:spPr>
              <a:xfrm rot="724461">
                <a:off x="4602634" y="2756601"/>
                <a:ext cx="899384" cy="443397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4226" extrusionOk="0">
                    <a:moveTo>
                      <a:pt x="8301" y="0"/>
                    </a:moveTo>
                    <a:lnTo>
                      <a:pt x="1" y="4226"/>
                    </a:lnTo>
                    <a:lnTo>
                      <a:pt x="8572" y="2971"/>
                    </a:lnTo>
                    <a:lnTo>
                      <a:pt x="8301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7" name="Google Shape;422;p24"/>
              <p:cNvSpPr/>
              <p:nvPr/>
            </p:nvSpPr>
            <p:spPr>
              <a:xfrm rot="724461">
                <a:off x="4607723" y="2708483"/>
                <a:ext cx="1107968" cy="514114"/>
              </a:xfrm>
              <a:custGeom>
                <a:avLst/>
                <a:gdLst/>
                <a:ahLst/>
                <a:cxnLst/>
                <a:rect l="l" t="t" r="r" b="b"/>
                <a:pathLst>
                  <a:path w="10560" h="4900" extrusionOk="0">
                    <a:moveTo>
                      <a:pt x="6952" y="0"/>
                    </a:moveTo>
                    <a:lnTo>
                      <a:pt x="1" y="4900"/>
                    </a:lnTo>
                    <a:lnTo>
                      <a:pt x="10559" y="1046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8" name="Google Shape;423;p24"/>
              <p:cNvSpPr/>
              <p:nvPr/>
            </p:nvSpPr>
            <p:spPr>
              <a:xfrm rot="724461">
                <a:off x="4617060" y="2620208"/>
                <a:ext cx="791735" cy="569932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432" extrusionOk="0">
                    <a:moveTo>
                      <a:pt x="6952" y="1"/>
                    </a:moveTo>
                    <a:lnTo>
                      <a:pt x="1" y="5432"/>
                    </a:lnTo>
                    <a:lnTo>
                      <a:pt x="7546" y="709"/>
                    </a:lnTo>
                    <a:lnTo>
                      <a:pt x="695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</p:grpSp>
        <p:grpSp>
          <p:nvGrpSpPr>
            <p:cNvPr id="17" name="Google Shape;424;p24"/>
            <p:cNvGrpSpPr/>
            <p:nvPr/>
          </p:nvGrpSpPr>
          <p:grpSpPr>
            <a:xfrm>
              <a:off x="224320" y="616971"/>
              <a:ext cx="9065204" cy="2520953"/>
              <a:chOff x="224320" y="616971"/>
              <a:chExt cx="9065204" cy="2520953"/>
            </a:xfrm>
          </p:grpSpPr>
          <p:sp>
            <p:nvSpPr>
              <p:cNvPr id="19" name="Google Shape;425;p24"/>
              <p:cNvSpPr/>
              <p:nvPr/>
            </p:nvSpPr>
            <p:spPr>
              <a:xfrm>
                <a:off x="8888281" y="2721332"/>
                <a:ext cx="401242" cy="416592"/>
              </a:xfrm>
              <a:custGeom>
                <a:avLst/>
                <a:gdLst/>
                <a:ahLst/>
                <a:cxnLst/>
                <a:rect l="l" t="t" r="r" b="b"/>
                <a:pathLst>
                  <a:path w="5960" h="6188" extrusionOk="0">
                    <a:moveTo>
                      <a:pt x="2372" y="1"/>
                    </a:moveTo>
                    <a:lnTo>
                      <a:pt x="1974" y="2125"/>
                    </a:lnTo>
                    <a:lnTo>
                      <a:pt x="0" y="3004"/>
                    </a:lnTo>
                    <a:lnTo>
                      <a:pt x="1898" y="4036"/>
                    </a:lnTo>
                    <a:lnTo>
                      <a:pt x="2121" y="6187"/>
                    </a:lnTo>
                    <a:lnTo>
                      <a:pt x="3692" y="4701"/>
                    </a:lnTo>
                    <a:lnTo>
                      <a:pt x="5802" y="5155"/>
                    </a:lnTo>
                    <a:lnTo>
                      <a:pt x="4877" y="3201"/>
                    </a:lnTo>
                    <a:lnTo>
                      <a:pt x="5959" y="1331"/>
                    </a:lnTo>
                    <a:lnTo>
                      <a:pt x="3815" y="1611"/>
                    </a:lnTo>
                    <a:lnTo>
                      <a:pt x="2372" y="1"/>
                    </a:lnTo>
                    <a:close/>
                  </a:path>
                </a:pathLst>
              </a:custGeom>
              <a:solidFill>
                <a:srgbClr val="FFE084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sp>
            <p:nvSpPr>
              <p:cNvPr id="20" name="Google Shape;426;p24"/>
              <p:cNvSpPr/>
              <p:nvPr/>
            </p:nvSpPr>
            <p:spPr>
              <a:xfrm>
                <a:off x="8659387" y="1871658"/>
                <a:ext cx="173221" cy="177529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637" extrusionOk="0">
                    <a:moveTo>
                      <a:pt x="849" y="1"/>
                    </a:moveTo>
                    <a:lnTo>
                      <a:pt x="792" y="922"/>
                    </a:lnTo>
                    <a:lnTo>
                      <a:pt x="0" y="1397"/>
                    </a:lnTo>
                    <a:lnTo>
                      <a:pt x="859" y="1738"/>
                    </a:lnTo>
                    <a:lnTo>
                      <a:pt x="1065" y="2636"/>
                    </a:lnTo>
                    <a:lnTo>
                      <a:pt x="1654" y="1924"/>
                    </a:lnTo>
                    <a:lnTo>
                      <a:pt x="2573" y="2005"/>
                    </a:lnTo>
                    <a:lnTo>
                      <a:pt x="2573" y="2005"/>
                    </a:lnTo>
                    <a:lnTo>
                      <a:pt x="2078" y="1227"/>
                    </a:lnTo>
                    <a:lnTo>
                      <a:pt x="2439" y="378"/>
                    </a:lnTo>
                    <a:lnTo>
                      <a:pt x="1546" y="609"/>
                    </a:lnTo>
                    <a:lnTo>
                      <a:pt x="849" y="1"/>
                    </a:lnTo>
                    <a:close/>
                  </a:path>
                </a:pathLst>
              </a:custGeom>
              <a:solidFill>
                <a:srgbClr val="E59089"/>
              </a:solidFill>
              <a:ln>
                <a:noFill/>
              </a:ln>
            </p:spPr>
            <p:txBody>
              <a:bodyPr spcFirstLastPara="1" wrap="square" lIns="68569" tIns="68569" rIns="68569" bIns="68569" anchor="ctr" anchorCtr="0">
                <a:noAutofit/>
              </a:bodyPr>
              <a:lstStyle/>
              <a:p>
                <a:endParaRPr sz="1050"/>
              </a:p>
            </p:txBody>
          </p:sp>
          <p:grpSp>
            <p:nvGrpSpPr>
              <p:cNvPr id="21" name="Google Shape;427;p24"/>
              <p:cNvGrpSpPr/>
              <p:nvPr/>
            </p:nvGrpSpPr>
            <p:grpSpPr>
              <a:xfrm>
                <a:off x="224320" y="616971"/>
                <a:ext cx="897921" cy="713486"/>
                <a:chOff x="5185525" y="3461850"/>
                <a:chExt cx="508018" cy="403669"/>
              </a:xfrm>
            </p:grpSpPr>
            <p:sp>
              <p:nvSpPr>
                <p:cNvPr id="22" name="Google Shape;428;p24"/>
                <p:cNvSpPr/>
                <p:nvPr/>
              </p:nvSpPr>
              <p:spPr>
                <a:xfrm>
                  <a:off x="5228748" y="3461850"/>
                  <a:ext cx="403985" cy="40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5118" extrusionOk="0">
                      <a:moveTo>
                        <a:pt x="2559" y="1"/>
                      </a:moveTo>
                      <a:cubicBezTo>
                        <a:pt x="1146" y="1"/>
                        <a:pt x="0" y="1146"/>
                        <a:pt x="0" y="2559"/>
                      </a:cubicBezTo>
                      <a:cubicBezTo>
                        <a:pt x="0" y="2716"/>
                        <a:pt x="17" y="2873"/>
                        <a:pt x="44" y="3023"/>
                      </a:cubicBezTo>
                      <a:cubicBezTo>
                        <a:pt x="64" y="3137"/>
                        <a:pt x="94" y="3251"/>
                        <a:pt x="131" y="3357"/>
                      </a:cubicBezTo>
                      <a:cubicBezTo>
                        <a:pt x="191" y="3541"/>
                        <a:pt x="271" y="3715"/>
                        <a:pt x="368" y="3879"/>
                      </a:cubicBezTo>
                      <a:cubicBezTo>
                        <a:pt x="428" y="3976"/>
                        <a:pt x="492" y="4073"/>
                        <a:pt x="565" y="4159"/>
                      </a:cubicBezTo>
                      <a:cubicBezTo>
                        <a:pt x="1033" y="4743"/>
                        <a:pt x="1754" y="5118"/>
                        <a:pt x="2559" y="5118"/>
                      </a:cubicBezTo>
                      <a:cubicBezTo>
                        <a:pt x="3975" y="5118"/>
                        <a:pt x="5121" y="3972"/>
                        <a:pt x="5121" y="2559"/>
                      </a:cubicBezTo>
                      <a:cubicBezTo>
                        <a:pt x="5121" y="2399"/>
                        <a:pt x="5104" y="2242"/>
                        <a:pt x="5077" y="2092"/>
                      </a:cubicBezTo>
                      <a:cubicBezTo>
                        <a:pt x="5054" y="1975"/>
                        <a:pt x="5027" y="1861"/>
                        <a:pt x="4987" y="1748"/>
                      </a:cubicBezTo>
                      <a:cubicBezTo>
                        <a:pt x="4910" y="1517"/>
                        <a:pt x="4801" y="1300"/>
                        <a:pt x="4664" y="1099"/>
                      </a:cubicBezTo>
                      <a:cubicBezTo>
                        <a:pt x="4600" y="1009"/>
                        <a:pt x="4533" y="923"/>
                        <a:pt x="4460" y="843"/>
                      </a:cubicBezTo>
                      <a:cubicBezTo>
                        <a:pt x="3992" y="325"/>
                        <a:pt x="3314" y="1"/>
                        <a:pt x="2559" y="1"/>
                      </a:cubicBezTo>
                      <a:close/>
                    </a:path>
                  </a:pathLst>
                </a:custGeom>
                <a:solidFill>
                  <a:srgbClr val="F46060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  <p:sp>
              <p:nvSpPr>
                <p:cNvPr id="23" name="Google Shape;429;p24"/>
                <p:cNvSpPr/>
                <p:nvPr/>
              </p:nvSpPr>
              <p:spPr>
                <a:xfrm>
                  <a:off x="5185525" y="3515878"/>
                  <a:ext cx="508018" cy="281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3565" extrusionOk="0">
                      <a:moveTo>
                        <a:pt x="5870" y="1"/>
                      </a:moveTo>
                      <a:cubicBezTo>
                        <a:pt x="5602" y="7"/>
                        <a:pt x="5281" y="50"/>
                        <a:pt x="5008" y="158"/>
                      </a:cubicBezTo>
                      <a:cubicBezTo>
                        <a:pt x="5081" y="238"/>
                        <a:pt x="5148" y="324"/>
                        <a:pt x="5212" y="414"/>
                      </a:cubicBezTo>
                      <a:cubicBezTo>
                        <a:pt x="5425" y="354"/>
                        <a:pt x="5642" y="324"/>
                        <a:pt x="5862" y="324"/>
                      </a:cubicBezTo>
                      <a:cubicBezTo>
                        <a:pt x="5933" y="324"/>
                        <a:pt x="6023" y="324"/>
                        <a:pt x="6060" y="364"/>
                      </a:cubicBezTo>
                      <a:cubicBezTo>
                        <a:pt x="6086" y="394"/>
                        <a:pt x="6093" y="454"/>
                        <a:pt x="6070" y="511"/>
                      </a:cubicBezTo>
                      <a:cubicBezTo>
                        <a:pt x="6040" y="588"/>
                        <a:pt x="5973" y="659"/>
                        <a:pt x="5903" y="728"/>
                      </a:cubicBezTo>
                      <a:cubicBezTo>
                        <a:pt x="5786" y="842"/>
                        <a:pt x="5662" y="955"/>
                        <a:pt x="5535" y="1063"/>
                      </a:cubicBezTo>
                      <a:cubicBezTo>
                        <a:pt x="4447" y="1988"/>
                        <a:pt x="2977" y="2666"/>
                        <a:pt x="966" y="3180"/>
                      </a:cubicBezTo>
                      <a:cubicBezTo>
                        <a:pt x="949" y="3184"/>
                        <a:pt x="932" y="3187"/>
                        <a:pt x="916" y="3194"/>
                      </a:cubicBezTo>
                      <a:cubicBezTo>
                        <a:pt x="801" y="3222"/>
                        <a:pt x="690" y="3245"/>
                        <a:pt x="588" y="3245"/>
                      </a:cubicBezTo>
                      <a:cubicBezTo>
                        <a:pt x="523" y="3245"/>
                        <a:pt x="462" y="3236"/>
                        <a:pt x="405" y="3214"/>
                      </a:cubicBezTo>
                      <a:cubicBezTo>
                        <a:pt x="351" y="3190"/>
                        <a:pt x="328" y="3133"/>
                        <a:pt x="351" y="3090"/>
                      </a:cubicBezTo>
                      <a:cubicBezTo>
                        <a:pt x="428" y="2930"/>
                        <a:pt x="542" y="2786"/>
                        <a:pt x="679" y="2672"/>
                      </a:cubicBezTo>
                      <a:cubicBezTo>
                        <a:pt x="642" y="2566"/>
                        <a:pt x="612" y="2452"/>
                        <a:pt x="592" y="2338"/>
                      </a:cubicBezTo>
                      <a:cubicBezTo>
                        <a:pt x="365" y="2489"/>
                        <a:pt x="181" y="2703"/>
                        <a:pt x="61" y="2950"/>
                      </a:cubicBezTo>
                      <a:cubicBezTo>
                        <a:pt x="30" y="3010"/>
                        <a:pt x="1" y="3087"/>
                        <a:pt x="7" y="3173"/>
                      </a:cubicBezTo>
                      <a:cubicBezTo>
                        <a:pt x="18" y="3317"/>
                        <a:pt x="121" y="3444"/>
                        <a:pt x="285" y="3511"/>
                      </a:cubicBezTo>
                      <a:cubicBezTo>
                        <a:pt x="385" y="3551"/>
                        <a:pt x="485" y="3565"/>
                        <a:pt x="588" y="3565"/>
                      </a:cubicBezTo>
                      <a:cubicBezTo>
                        <a:pt x="742" y="3565"/>
                        <a:pt x="895" y="3531"/>
                        <a:pt x="1046" y="3491"/>
                      </a:cubicBezTo>
                      <a:cubicBezTo>
                        <a:pt x="1066" y="3485"/>
                        <a:pt x="1089" y="3480"/>
                        <a:pt x="1113" y="3474"/>
                      </a:cubicBezTo>
                      <a:cubicBezTo>
                        <a:pt x="3070" y="2967"/>
                        <a:pt x="4523" y="2302"/>
                        <a:pt x="5625" y="1407"/>
                      </a:cubicBezTo>
                      <a:cubicBezTo>
                        <a:pt x="5802" y="1263"/>
                        <a:pt x="5970" y="1112"/>
                        <a:pt x="6126" y="959"/>
                      </a:cubicBezTo>
                      <a:cubicBezTo>
                        <a:pt x="6220" y="866"/>
                        <a:pt x="6317" y="765"/>
                        <a:pt x="6371" y="631"/>
                      </a:cubicBezTo>
                      <a:cubicBezTo>
                        <a:pt x="6440" y="451"/>
                        <a:pt x="6411" y="261"/>
                        <a:pt x="6291" y="141"/>
                      </a:cubicBezTo>
                      <a:cubicBezTo>
                        <a:pt x="6170" y="17"/>
                        <a:pt x="6003" y="1"/>
                        <a:pt x="58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68569" tIns="68569" rIns="68569" bIns="68569" anchor="ctr" anchorCtr="0">
                  <a:noAutofit/>
                </a:bodyPr>
                <a:lstStyle/>
                <a:p>
                  <a:endParaRPr sz="105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47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6"/>
          <p:cNvSpPr txBox="1">
            <a:spLocks noGrp="1"/>
          </p:cNvSpPr>
          <p:nvPr>
            <p:ph type="title" idx="2"/>
          </p:nvPr>
        </p:nvSpPr>
        <p:spPr>
          <a:xfrm>
            <a:off x="731520" y="2114550"/>
            <a:ext cx="356616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" sz="2800">
                <a:latin typeface="Cambria" panose="02040503050406030204" pitchFamily="18" charset="0"/>
                <a:ea typeface="Cambria" panose="02040503050406030204" pitchFamily="18" charset="0"/>
              </a:rPr>
              <a:t>rình bày được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92" name="Google Shape;1492;p106"/>
          <p:cNvSpPr txBox="1">
            <a:spLocks noGrp="1"/>
          </p:cNvSpPr>
          <p:nvPr>
            <p:ph type="title" idx="3"/>
          </p:nvPr>
        </p:nvSpPr>
        <p:spPr>
          <a:xfrm>
            <a:off x="4846320" y="2114550"/>
            <a:ext cx="35661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>
                <a:latin typeface="Cambria" panose="02040503050406030204" pitchFamily="18" charset="0"/>
                <a:ea typeface="Cambria" panose="02040503050406030204" pitchFamily="18" charset="0"/>
              </a:rPr>
              <a:t>Thực hành được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93" name="Google Shape;1493;p106"/>
          <p:cNvSpPr txBox="1">
            <a:spLocks noGrp="1"/>
          </p:cNvSpPr>
          <p:nvPr>
            <p:ph type="subTitle" idx="4"/>
          </p:nvPr>
        </p:nvSpPr>
        <p:spPr>
          <a:xfrm>
            <a:off x="5031881" y="2867689"/>
            <a:ext cx="3169637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việc kết hợp một số khối lệnh đã học để lập trình dự án “AN TOÀN CHO TRẺ”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2" name="Google Shape;1502;p106"/>
          <p:cNvSpPr txBox="1">
            <a:spLocks noGrp="1"/>
          </p:cNvSpPr>
          <p:nvPr>
            <p:ph type="title" idx="2"/>
          </p:nvPr>
        </p:nvSpPr>
        <p:spPr>
          <a:xfrm>
            <a:off x="2192525" y="1855846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</a:rPr>
              <a:t>01</a:t>
            </a:r>
            <a:endParaRPr sz="2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3" name="Google Shape;1503;p106"/>
          <p:cNvSpPr txBox="1">
            <a:spLocks noGrp="1"/>
          </p:cNvSpPr>
          <p:nvPr>
            <p:ph type="title" idx="2"/>
          </p:nvPr>
        </p:nvSpPr>
        <p:spPr>
          <a:xfrm>
            <a:off x="6308300" y="1855846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  <a:endParaRPr sz="2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9" name="Google Shape;1509;p106"/>
          <p:cNvSpPr/>
          <p:nvPr/>
        </p:nvSpPr>
        <p:spPr>
          <a:xfrm>
            <a:off x="6275150" y="1714246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13" name="Google Shape;1513;p106"/>
          <p:cNvSpPr/>
          <p:nvPr/>
        </p:nvSpPr>
        <p:spPr>
          <a:xfrm>
            <a:off x="2159375" y="1714246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MỤC TIÊU BÀI HỌC</a:t>
            </a:r>
          </a:p>
        </p:txBody>
      </p:sp>
      <p:sp>
        <p:nvSpPr>
          <p:cNvPr id="31" name="Subtitle 30"/>
          <p:cNvSpPr>
            <a:spLocks noGrp="1"/>
          </p:cNvSpPr>
          <p:nvPr>
            <p:ph type="subTitle" idx="1"/>
          </p:nvPr>
        </p:nvSpPr>
        <p:spPr>
          <a:xfrm>
            <a:off x="1039645" y="2883267"/>
            <a:ext cx="2922560" cy="1005840"/>
          </a:xfrm>
        </p:spPr>
        <p:txBody>
          <a:bodyPr/>
          <a:lstStyle/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màu sắc, ý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nghĩa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các nhóm lệnh:</a:t>
            </a:r>
          </a:p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Looks, Animation, Motion, Pen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2" descr="Logo Vinschool – TEDxHa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4" y="5968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830" y="486430"/>
            <a:ext cx="7210328" cy="500063"/>
          </a:xfrm>
        </p:spPr>
        <p:txBody>
          <a:bodyPr>
            <a:noAutofit/>
          </a:bodyPr>
          <a:lstStyle/>
          <a:p>
            <a:pPr algn="l"/>
            <a:r>
              <a:rPr lang="en-US" sz="27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THẢO LUẬN NHÓM</a:t>
            </a:r>
            <a:endParaRPr lang="en-US" sz="27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6796C-9A8D-42D8-ACD5-1598AE7F4D31}"/>
              </a:ext>
            </a:extLst>
          </p:cNvPr>
          <p:cNvSpPr/>
          <p:nvPr/>
        </p:nvSpPr>
        <p:spPr>
          <a:xfrm>
            <a:off x="1614252" y="542220"/>
            <a:ext cx="36236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vi-VN" sz="1800" kern="12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oogle Shape;361;p37">
            <a:extLst>
              <a:ext uri="{FF2B5EF4-FFF2-40B4-BE49-F238E27FC236}">
                <a16:creationId xmlns:a16="http://schemas.microsoft.com/office/drawing/2014/main" id="{E951D6FA-794F-D7F9-C22C-5C5751B05B9B}"/>
              </a:ext>
            </a:extLst>
          </p:cNvPr>
          <p:cNvGrpSpPr/>
          <p:nvPr/>
        </p:nvGrpSpPr>
        <p:grpSpPr>
          <a:xfrm flipH="1">
            <a:off x="758713" y="-36602"/>
            <a:ext cx="799697" cy="1157644"/>
            <a:chOff x="-2314175" y="910675"/>
            <a:chExt cx="2012875" cy="1733025"/>
          </a:xfrm>
        </p:grpSpPr>
        <p:sp>
          <p:nvSpPr>
            <p:cNvPr id="7" name="Google Shape;362;p37">
              <a:extLst>
                <a:ext uri="{FF2B5EF4-FFF2-40B4-BE49-F238E27FC236}">
                  <a16:creationId xmlns:a16="http://schemas.microsoft.com/office/drawing/2014/main" id="{62846579-8A5C-A23E-84F1-CFA7E3BAB653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3;p37">
              <a:extLst>
                <a:ext uri="{FF2B5EF4-FFF2-40B4-BE49-F238E27FC236}">
                  <a16:creationId xmlns:a16="http://schemas.microsoft.com/office/drawing/2014/main" id="{99715C0D-8C32-9807-E053-DFBB6DC0AB43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4;p37">
              <a:extLst>
                <a:ext uri="{FF2B5EF4-FFF2-40B4-BE49-F238E27FC236}">
                  <a16:creationId xmlns:a16="http://schemas.microsoft.com/office/drawing/2014/main" id="{D3B465DD-D151-052F-85DC-A0420D3B1260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5;p37">
              <a:extLst>
                <a:ext uri="{FF2B5EF4-FFF2-40B4-BE49-F238E27FC236}">
                  <a16:creationId xmlns:a16="http://schemas.microsoft.com/office/drawing/2014/main" id="{B18F6ED2-0C25-6C8C-F91D-82F83C56F250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6;p37">
              <a:extLst>
                <a:ext uri="{FF2B5EF4-FFF2-40B4-BE49-F238E27FC236}">
                  <a16:creationId xmlns:a16="http://schemas.microsoft.com/office/drawing/2014/main" id="{F27C16AF-EC25-490C-6DE6-6A90D813D77F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7;p37">
              <a:extLst>
                <a:ext uri="{FF2B5EF4-FFF2-40B4-BE49-F238E27FC236}">
                  <a16:creationId xmlns:a16="http://schemas.microsoft.com/office/drawing/2014/main" id="{C5666029-9716-DD54-1FF0-734F036C6F43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8;p37">
              <a:extLst>
                <a:ext uri="{FF2B5EF4-FFF2-40B4-BE49-F238E27FC236}">
                  <a16:creationId xmlns:a16="http://schemas.microsoft.com/office/drawing/2014/main" id="{7211AE71-2037-7EEA-1C3E-8A4A36F138B0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9;p37">
              <a:extLst>
                <a:ext uri="{FF2B5EF4-FFF2-40B4-BE49-F238E27FC236}">
                  <a16:creationId xmlns:a16="http://schemas.microsoft.com/office/drawing/2014/main" id="{7B4E4D95-A30B-B2C1-F119-2CA63D052481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0;p37">
              <a:extLst>
                <a:ext uri="{FF2B5EF4-FFF2-40B4-BE49-F238E27FC236}">
                  <a16:creationId xmlns:a16="http://schemas.microsoft.com/office/drawing/2014/main" id="{C7D25E7B-B850-321E-1645-78C30F23EDFA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1;p37">
              <a:extLst>
                <a:ext uri="{FF2B5EF4-FFF2-40B4-BE49-F238E27FC236}">
                  <a16:creationId xmlns:a16="http://schemas.microsoft.com/office/drawing/2014/main" id="{3A7D9702-709F-22A7-9822-5AF5C26CD01A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2;p37">
              <a:extLst>
                <a:ext uri="{FF2B5EF4-FFF2-40B4-BE49-F238E27FC236}">
                  <a16:creationId xmlns:a16="http://schemas.microsoft.com/office/drawing/2014/main" id="{477E7F37-6F97-DB89-D9FD-511EC0B25FD1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3;p37">
              <a:extLst>
                <a:ext uri="{FF2B5EF4-FFF2-40B4-BE49-F238E27FC236}">
                  <a16:creationId xmlns:a16="http://schemas.microsoft.com/office/drawing/2014/main" id="{BDBDF76D-89DF-40A9-0B9B-3C2E3FFEA4D6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4;p37">
              <a:extLst>
                <a:ext uri="{FF2B5EF4-FFF2-40B4-BE49-F238E27FC236}">
                  <a16:creationId xmlns:a16="http://schemas.microsoft.com/office/drawing/2014/main" id="{366DB459-4C97-A351-8C85-88EB06CA6231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5;p37">
              <a:extLst>
                <a:ext uri="{FF2B5EF4-FFF2-40B4-BE49-F238E27FC236}">
                  <a16:creationId xmlns:a16="http://schemas.microsoft.com/office/drawing/2014/main" id="{17FC4220-0E35-3508-6F00-9ED06B68C566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6;p37">
              <a:extLst>
                <a:ext uri="{FF2B5EF4-FFF2-40B4-BE49-F238E27FC236}">
                  <a16:creationId xmlns:a16="http://schemas.microsoft.com/office/drawing/2014/main" id="{CBB9F799-969E-D44D-3BBC-AB78B06339BF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7;p37">
              <a:extLst>
                <a:ext uri="{FF2B5EF4-FFF2-40B4-BE49-F238E27FC236}">
                  <a16:creationId xmlns:a16="http://schemas.microsoft.com/office/drawing/2014/main" id="{9693A98F-15F7-B9CC-8C7B-BB258A011BDE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8;p37">
              <a:extLst>
                <a:ext uri="{FF2B5EF4-FFF2-40B4-BE49-F238E27FC236}">
                  <a16:creationId xmlns:a16="http://schemas.microsoft.com/office/drawing/2014/main" id="{9CCF45C4-8DFA-2C2E-F87A-8DD7C28245FB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9;p37">
              <a:extLst>
                <a:ext uri="{FF2B5EF4-FFF2-40B4-BE49-F238E27FC236}">
                  <a16:creationId xmlns:a16="http://schemas.microsoft.com/office/drawing/2014/main" id="{097972F8-E190-EBD0-393C-FECD2F798D92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0;p37">
              <a:extLst>
                <a:ext uri="{FF2B5EF4-FFF2-40B4-BE49-F238E27FC236}">
                  <a16:creationId xmlns:a16="http://schemas.microsoft.com/office/drawing/2014/main" id="{98C6D191-6EA9-1CB1-FF7E-B4F8652C9D2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1;p37">
              <a:extLst>
                <a:ext uri="{FF2B5EF4-FFF2-40B4-BE49-F238E27FC236}">
                  <a16:creationId xmlns:a16="http://schemas.microsoft.com/office/drawing/2014/main" id="{4396DF6C-6E9E-FE61-C5B4-6E6C7FC7DC57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2;p37">
              <a:extLst>
                <a:ext uri="{FF2B5EF4-FFF2-40B4-BE49-F238E27FC236}">
                  <a16:creationId xmlns:a16="http://schemas.microsoft.com/office/drawing/2014/main" id="{03FB1845-E989-ACE3-31E4-792BFDF7B5F2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3;p37">
              <a:extLst>
                <a:ext uri="{FF2B5EF4-FFF2-40B4-BE49-F238E27FC236}">
                  <a16:creationId xmlns:a16="http://schemas.microsoft.com/office/drawing/2014/main" id="{183DD9DA-3E27-0577-B180-3A1B2A283291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4;p37">
              <a:extLst>
                <a:ext uri="{FF2B5EF4-FFF2-40B4-BE49-F238E27FC236}">
                  <a16:creationId xmlns:a16="http://schemas.microsoft.com/office/drawing/2014/main" id="{B4EAC8A5-4D84-D561-0E02-3C92591AD719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6BBB66F-9E68-10DC-5A97-7728DB9F121C}"/>
              </a:ext>
            </a:extLst>
          </p:cNvPr>
          <p:cNvSpPr txBox="1"/>
          <p:nvPr/>
        </p:nvSpPr>
        <p:spPr>
          <a:xfrm>
            <a:off x="3079878" y="1727157"/>
            <a:ext cx="413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Thảo luận nhóm 6</a:t>
            </a:r>
          </a:p>
        </p:txBody>
      </p:sp>
      <p:pic>
        <p:nvPicPr>
          <p:cNvPr id="5" name="2 phút">
            <a:hlinkClick r:id="" action="ppaction://media"/>
            <a:extLst>
              <a:ext uri="{FF2B5EF4-FFF2-40B4-BE49-F238E27FC236}">
                <a16:creationId xmlns:a16="http://schemas.microsoft.com/office/drawing/2014/main" id="{53A1F293-DD7C-9CC9-5B71-362DB12CF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69099" y="62827"/>
            <a:ext cx="2205736" cy="1240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778F55-14F3-AB3B-1A3A-5529960FE56D}"/>
              </a:ext>
            </a:extLst>
          </p:cNvPr>
          <p:cNvSpPr/>
          <p:nvPr/>
        </p:nvSpPr>
        <p:spPr>
          <a:xfrm>
            <a:off x="603505" y="2926884"/>
            <a:ext cx="8183880" cy="734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Hãy nối các lệnh cột bên trái với ý nghĩa tương ứng của chúng ở cột phải</a:t>
            </a:r>
          </a:p>
        </p:txBody>
      </p:sp>
    </p:spTree>
    <p:extLst>
      <p:ext uri="{BB962C8B-B14F-4D97-AF65-F5344CB8AC3E}">
        <p14:creationId xmlns:p14="http://schemas.microsoft.com/office/powerpoint/2010/main" val="241153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4;p105">
            <a:extLst>
              <a:ext uri="{FF2B5EF4-FFF2-40B4-BE49-F238E27FC236}">
                <a16:creationId xmlns:a16="http://schemas.microsoft.com/office/drawing/2014/main" id="{C716EDC6-E457-469F-B2D4-343DE50CE56D}"/>
              </a:ext>
            </a:extLst>
          </p:cNvPr>
          <p:cNvSpPr txBox="1">
            <a:spLocks/>
          </p:cNvSpPr>
          <p:nvPr/>
        </p:nvSpPr>
        <p:spPr>
          <a:xfrm>
            <a:off x="1014997" y="449263"/>
            <a:ext cx="7024103" cy="28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7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 LỆNH CƠ BẢN</a:t>
            </a:r>
            <a:endParaRPr lang="en-US" sz="27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E2DB1-B3E7-4F6A-883A-0692F5E61881}"/>
              </a:ext>
            </a:extLst>
          </p:cNvPr>
          <p:cNvSpPr/>
          <p:nvPr/>
        </p:nvSpPr>
        <p:spPr>
          <a:xfrm>
            <a:off x="4395314" y="1439318"/>
            <a:ext cx="3534917" cy="5078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2700">
                <a:ln w="3175">
                  <a:noFill/>
                </a:ln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A. Vẽ đường đi</a:t>
            </a:r>
            <a:endParaRPr lang="en-US" altLang="zh-CN" sz="2700" dirty="0">
              <a:ln w="3175">
                <a:noFill/>
              </a:ln>
              <a:solidFill>
                <a:schemeClr val="accent3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7980E6-1553-48EA-AAE0-50FE6D6E4B37}"/>
              </a:ext>
            </a:extLst>
          </p:cNvPr>
          <p:cNvSpPr/>
          <p:nvPr/>
        </p:nvSpPr>
        <p:spPr>
          <a:xfrm>
            <a:off x="4371974" y="2128000"/>
            <a:ext cx="3534916" cy="5078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700">
                <a:ln w="3175">
                  <a:noFill/>
                </a:ln>
                <a:solidFill>
                  <a:schemeClr val="accent6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B. Tạo hiệu ứng</a:t>
            </a:r>
            <a:endParaRPr lang="en-US" altLang="zh-CN" sz="2700" dirty="0">
              <a:ln w="3175">
                <a:noFill/>
              </a:ln>
              <a:solidFill>
                <a:schemeClr val="accent6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0B411F-B1F5-429D-B820-8B6F24EC3494}"/>
              </a:ext>
            </a:extLst>
          </p:cNvPr>
          <p:cNvSpPr/>
          <p:nvPr/>
        </p:nvSpPr>
        <p:spPr>
          <a:xfrm>
            <a:off x="4372764" y="2816682"/>
            <a:ext cx="3534916" cy="5078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700">
                <a:ln w="3175">
                  <a:noFill/>
                </a:ln>
                <a:solidFill>
                  <a:schemeClr val="accent6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C. Di chuyển</a:t>
            </a:r>
            <a:endParaRPr lang="en-US" altLang="zh-CN" sz="2700" dirty="0">
              <a:ln w="3175">
                <a:noFill/>
              </a:ln>
              <a:solidFill>
                <a:schemeClr val="accent6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E6B42D-06D5-475C-BC6E-97238D5E883F}"/>
              </a:ext>
            </a:extLst>
          </p:cNvPr>
          <p:cNvSpPr/>
          <p:nvPr/>
        </p:nvSpPr>
        <p:spPr>
          <a:xfrm>
            <a:off x="4372764" y="3491891"/>
            <a:ext cx="3534916" cy="50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700">
                <a:ln w="3175">
                  <a:noFill/>
                </a:ln>
                <a:solidFill>
                  <a:schemeClr val="accent6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D. Thay đổi ngoại hình</a:t>
            </a:r>
            <a:endParaRPr lang="en-US" altLang="zh-CN" sz="2700" dirty="0">
              <a:ln w="3175">
                <a:noFill/>
              </a:ln>
              <a:solidFill>
                <a:schemeClr val="accent6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0F95DA-00D6-4690-B051-91646CEF28CE}"/>
              </a:ext>
            </a:extLst>
          </p:cNvPr>
          <p:cNvSpPr/>
          <p:nvPr/>
        </p:nvSpPr>
        <p:spPr>
          <a:xfrm>
            <a:off x="4056145" y="3557502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E8472CE-3591-42FB-893E-B2A9F5439E9F}"/>
              </a:ext>
            </a:extLst>
          </p:cNvPr>
          <p:cNvSpPr/>
          <p:nvPr/>
        </p:nvSpPr>
        <p:spPr>
          <a:xfrm>
            <a:off x="4053581" y="2261063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475EB2-0C1A-4B21-8D77-34358838279F}"/>
              </a:ext>
            </a:extLst>
          </p:cNvPr>
          <p:cNvSpPr/>
          <p:nvPr/>
        </p:nvSpPr>
        <p:spPr>
          <a:xfrm>
            <a:off x="4053580" y="2910013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FDFCBC-47C6-4BCC-9BF1-FBF98CEEC460}"/>
              </a:ext>
            </a:extLst>
          </p:cNvPr>
          <p:cNvSpPr/>
          <p:nvPr/>
        </p:nvSpPr>
        <p:spPr>
          <a:xfrm>
            <a:off x="4053579" y="1564440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64E67D5-75CC-4435-A735-28B66BF5B035}"/>
              </a:ext>
            </a:extLst>
          </p:cNvPr>
          <p:cNvSpPr/>
          <p:nvPr/>
        </p:nvSpPr>
        <p:spPr>
          <a:xfrm>
            <a:off x="1038420" y="1600505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E69F4A-108B-4DEC-9C09-350AA1BBF6B0}"/>
              </a:ext>
            </a:extLst>
          </p:cNvPr>
          <p:cNvSpPr/>
          <p:nvPr/>
        </p:nvSpPr>
        <p:spPr>
          <a:xfrm>
            <a:off x="1038420" y="2242880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11364D7-F7DF-48D1-81B3-B63FB6C6DD47}"/>
              </a:ext>
            </a:extLst>
          </p:cNvPr>
          <p:cNvSpPr/>
          <p:nvPr/>
        </p:nvSpPr>
        <p:spPr>
          <a:xfrm>
            <a:off x="1057565" y="2901142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0A0C990-2B01-445F-B535-AC762589FAE4}"/>
              </a:ext>
            </a:extLst>
          </p:cNvPr>
          <p:cNvSpPr/>
          <p:nvPr/>
        </p:nvSpPr>
        <p:spPr>
          <a:xfrm>
            <a:off x="1038420" y="3556390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7" name="Picture 2" descr="Logo Vinschool – TEDxHan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1" y="103009"/>
            <a:ext cx="793860" cy="6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4633" y="4196862"/>
            <a:ext cx="8183880" cy="734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Hãy nối các lệnh cột bên trái với ý nghĩa tương ứng của chúng ở cột phải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5808" y="906584"/>
            <a:ext cx="1819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lệnh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71974" y="894863"/>
            <a:ext cx="353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Ý nghĩa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640A8-D7FB-F5AC-F707-767354365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34" y="1444078"/>
            <a:ext cx="558829" cy="628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96310A-EE96-F7BE-AC52-C5288FC42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26" y="2128816"/>
            <a:ext cx="590580" cy="660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DAD25-7349-C9A6-E3CB-4F9DB90F8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83" y="2866114"/>
            <a:ext cx="577880" cy="603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6D56E0-ACDB-596F-C69E-215405D65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426" y="3502911"/>
            <a:ext cx="584230" cy="6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58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1584433" y="521040"/>
            <a:ext cx="7606862" cy="4691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rgbClr val="FF0000"/>
                </a:solidFill>
              </a:rPr>
              <a:t>CÁC LỆNH CƠ BẢN TRONG KHỐI LỆNH LOOK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5772301" y="1454018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5772301" y="2251838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5772301" y="3049658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658702" y="2317777"/>
            <a:ext cx="3534914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Thay đổi tư thế nhân vật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641038" y="1518018"/>
            <a:ext cx="3534914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Thay đổi hình nền sân khấu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658700" y="3117536"/>
            <a:ext cx="3534914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Thay đổi kích cỡ nhân vật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1614252" y="542220"/>
            <a:ext cx="36236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vi-VN" sz="1800" kern="12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CA4CCE43-AF8F-46F6-958B-D87191EB2210}"/>
              </a:ext>
            </a:extLst>
          </p:cNvPr>
          <p:cNvSpPr/>
          <p:nvPr/>
        </p:nvSpPr>
        <p:spPr>
          <a:xfrm>
            <a:off x="5772301" y="3847478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EB77AA11-B394-4E91-86AF-A0994C87B585}"/>
              </a:ext>
            </a:extLst>
          </p:cNvPr>
          <p:cNvSpPr/>
          <p:nvPr/>
        </p:nvSpPr>
        <p:spPr>
          <a:xfrm>
            <a:off x="5772301" y="4645296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2A410-5EF4-41DB-925A-863454F3F2FA}"/>
              </a:ext>
            </a:extLst>
          </p:cNvPr>
          <p:cNvSpPr txBox="1"/>
          <p:nvPr/>
        </p:nvSpPr>
        <p:spPr>
          <a:xfrm>
            <a:off x="658701" y="4717052"/>
            <a:ext cx="3552575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Nhân vật nghĩ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9CE84F-F669-4875-A487-BC205015E543}"/>
              </a:ext>
            </a:extLst>
          </p:cNvPr>
          <p:cNvSpPr txBox="1"/>
          <p:nvPr/>
        </p:nvSpPr>
        <p:spPr>
          <a:xfrm>
            <a:off x="676364" y="3917294"/>
            <a:ext cx="3534913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Nhân vật nói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028F1-AE9F-45AC-A906-CA9DEFCFD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97" b="88525" l="7568" r="95135">
                        <a14:foregroundMark x1="7568" y1="70492" x2="7568" y2="50820"/>
                        <a14:foregroundMark x1="90811" y1="68852" x2="91351" y2="40984"/>
                        <a14:foregroundMark x1="94595" y1="52459" x2="95135" y2="39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3712" y="4440384"/>
            <a:ext cx="2116882" cy="6979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B5D37A-6DC1-4AA0-A67E-E1B720FFF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89831" l="4734" r="90533">
                        <a14:foregroundMark x1="4734" y1="35593" x2="45562" y2="74576"/>
                        <a14:foregroundMark x1="45562" y1="74576" x2="45562" y2="74576"/>
                        <a14:foregroundMark x1="76923" y1="37288" x2="90533" y2="6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3712" y="1364779"/>
            <a:ext cx="1933801" cy="6751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D6E7158-05AC-4F6C-B80B-2661F661B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75" b="89831" l="3922" r="90850">
                        <a14:foregroundMark x1="4575" y1="52542" x2="13725" y2="40678"/>
                        <a14:foregroundMark x1="84967" y1="79661" x2="90850" y2="423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3712" y="3668621"/>
            <a:ext cx="1750719" cy="6751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BB7532-55D4-4B7A-8EDD-9B1DE104AC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704" r="94239">
                        <a14:foregroundMark x1="3704" y1="48333" x2="9877" y2="63333"/>
                        <a14:foregroundMark x1="94239" y1="71667" x2="9259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3712" y="2136541"/>
            <a:ext cx="2780552" cy="6865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B7FADA-EBE6-4E32-98DC-F1C7195E9F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772" b="89474" l="4331" r="94094">
                        <a14:foregroundMark x1="6299" y1="61404" x2="33465" y2="57895"/>
                        <a14:foregroundMark x1="33465" y1="57895" x2="45669" y2="57895"/>
                        <a14:foregroundMark x1="45669" y1="57895" x2="72441" y2="57895"/>
                        <a14:foregroundMark x1="72441" y1="57895" x2="85433" y2="64912"/>
                        <a14:foregroundMark x1="85433" y1="64912" x2="93307" y2="52632"/>
                        <a14:foregroundMark x1="12598" y1="36842" x2="12598" y2="29825"/>
                        <a14:foregroundMark x1="5512" y1="84211" x2="4724" y2="40351"/>
                        <a14:foregroundMark x1="31496" y1="80702" x2="36220" y2="49123"/>
                        <a14:foregroundMark x1="43307" y1="82456" x2="55512" y2="82456"/>
                        <a14:foregroundMark x1="68504" y1="78947" x2="78346" y2="77193"/>
                        <a14:foregroundMark x1="89370" y1="80702" x2="94094" y2="736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3712" y="2919745"/>
            <a:ext cx="2906422" cy="652229"/>
          </a:xfrm>
          <a:prstGeom prst="rect">
            <a:avLst/>
          </a:prstGeom>
        </p:spPr>
      </p:pic>
      <p:sp>
        <p:nvSpPr>
          <p:cNvPr id="42" name="Heptagon 41">
            <a:extLst>
              <a:ext uri="{FF2B5EF4-FFF2-40B4-BE49-F238E27FC236}">
                <a16:creationId xmlns:a16="http://schemas.microsoft.com/office/drawing/2014/main" id="{5181D045-3909-465E-8C96-C08F7537475A}"/>
              </a:ext>
            </a:extLst>
          </p:cNvPr>
          <p:cNvSpPr/>
          <p:nvPr/>
        </p:nvSpPr>
        <p:spPr>
          <a:xfrm>
            <a:off x="74500" y="1506068"/>
            <a:ext cx="427220" cy="379780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DAE80B0E-88C0-414A-A346-AC84F04F1994}"/>
              </a:ext>
            </a:extLst>
          </p:cNvPr>
          <p:cNvSpPr/>
          <p:nvPr/>
        </p:nvSpPr>
        <p:spPr>
          <a:xfrm>
            <a:off x="74500" y="2303888"/>
            <a:ext cx="427220" cy="379780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id="{F98D637D-CFF4-45CD-ABB2-18702DF57A18}"/>
              </a:ext>
            </a:extLst>
          </p:cNvPr>
          <p:cNvSpPr/>
          <p:nvPr/>
        </p:nvSpPr>
        <p:spPr>
          <a:xfrm>
            <a:off x="74500" y="3101708"/>
            <a:ext cx="427220" cy="379780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702A5E92-7674-4B37-89CB-549B8DAC421B}"/>
              </a:ext>
            </a:extLst>
          </p:cNvPr>
          <p:cNvSpPr/>
          <p:nvPr/>
        </p:nvSpPr>
        <p:spPr>
          <a:xfrm>
            <a:off x="74500" y="3899528"/>
            <a:ext cx="427220" cy="379780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9BF08D09-118B-41B8-83AC-CB81DA3E54DC}"/>
              </a:ext>
            </a:extLst>
          </p:cNvPr>
          <p:cNvSpPr/>
          <p:nvPr/>
        </p:nvSpPr>
        <p:spPr>
          <a:xfrm>
            <a:off x="74500" y="4697346"/>
            <a:ext cx="427220" cy="379780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2" name="Arrow: Right 1">
            <a:hlinkClick r:id="rId13"/>
            <a:extLst>
              <a:ext uri="{FF2B5EF4-FFF2-40B4-BE49-F238E27FC236}">
                <a16:creationId xmlns:a16="http://schemas.microsoft.com/office/drawing/2014/main" id="{5E645B65-F08F-33FB-4B76-D42FB9A7A089}"/>
              </a:ext>
            </a:extLst>
          </p:cNvPr>
          <p:cNvSpPr/>
          <p:nvPr/>
        </p:nvSpPr>
        <p:spPr>
          <a:xfrm>
            <a:off x="8589227" y="4875871"/>
            <a:ext cx="315782" cy="262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B0D21-6CCB-684E-F4A2-103690A2FBC9}"/>
              </a:ext>
            </a:extLst>
          </p:cNvPr>
          <p:cNvSpPr txBox="1"/>
          <p:nvPr/>
        </p:nvSpPr>
        <p:spPr>
          <a:xfrm>
            <a:off x="6158986" y="990146"/>
            <a:ext cx="181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lệnh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4286-1C3C-D654-27FA-B4148BEE776A}"/>
              </a:ext>
            </a:extLst>
          </p:cNvPr>
          <p:cNvSpPr txBox="1"/>
          <p:nvPr/>
        </p:nvSpPr>
        <p:spPr>
          <a:xfrm>
            <a:off x="74500" y="1029244"/>
            <a:ext cx="3534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Ý nghĩa</a:t>
            </a:r>
          </a:p>
        </p:txBody>
      </p:sp>
    </p:spTree>
    <p:extLst>
      <p:ext uri="{BB962C8B-B14F-4D97-AF65-F5344CB8AC3E}">
        <p14:creationId xmlns:p14="http://schemas.microsoft.com/office/powerpoint/2010/main" val="15113345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28906 -0.6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-0.29701 0.1555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7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28073 -0.148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36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29675 0.3134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1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30404 0.3069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6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1650488" y="494442"/>
            <a:ext cx="8672174" cy="469106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TM Neo Sans Intel" panose="02040603050506020204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/>
              <a:t>CÁC LỆNH CƠ BẢN TRONG NHÓM LỆNH PEN</a:t>
            </a:r>
            <a:endParaRPr lang="en-US" sz="2400" dirty="0"/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5887864" y="1325913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5887864" y="2196504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5887864" y="3010619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867039" y="2146622"/>
            <a:ext cx="2845422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Hạ bút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867039" y="1320677"/>
            <a:ext cx="2845422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Xóa hết đường vẽ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867038" y="2972567"/>
            <a:ext cx="2845423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Nhấc bút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1614252" y="542220"/>
            <a:ext cx="36236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vi-VN" sz="1800" kern="12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CA4CCE43-AF8F-46F6-958B-D87191EB2210}"/>
              </a:ext>
            </a:extLst>
          </p:cNvPr>
          <p:cNvSpPr/>
          <p:nvPr/>
        </p:nvSpPr>
        <p:spPr>
          <a:xfrm>
            <a:off x="5887864" y="3779259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9CE84F-F669-4875-A487-BC205015E543}"/>
              </a:ext>
            </a:extLst>
          </p:cNvPr>
          <p:cNvSpPr txBox="1"/>
          <p:nvPr/>
        </p:nvSpPr>
        <p:spPr>
          <a:xfrm>
            <a:off x="896917" y="3798512"/>
            <a:ext cx="2815545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Đặt màu vẽ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Heptagon 41">
            <a:extLst>
              <a:ext uri="{FF2B5EF4-FFF2-40B4-BE49-F238E27FC236}">
                <a16:creationId xmlns:a16="http://schemas.microsoft.com/office/drawing/2014/main" id="{5181D045-3909-465E-8C96-C08F7537475A}"/>
              </a:ext>
            </a:extLst>
          </p:cNvPr>
          <p:cNvSpPr/>
          <p:nvPr/>
        </p:nvSpPr>
        <p:spPr>
          <a:xfrm>
            <a:off x="300502" y="1308727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DAE80B0E-88C0-414A-A346-AC84F04F1994}"/>
              </a:ext>
            </a:extLst>
          </p:cNvPr>
          <p:cNvSpPr/>
          <p:nvPr/>
        </p:nvSpPr>
        <p:spPr>
          <a:xfrm>
            <a:off x="300502" y="2130651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id="{F98D637D-CFF4-45CD-ABB2-18702DF57A18}"/>
              </a:ext>
            </a:extLst>
          </p:cNvPr>
          <p:cNvSpPr/>
          <p:nvPr/>
        </p:nvSpPr>
        <p:spPr>
          <a:xfrm>
            <a:off x="300502" y="2952574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702A5E92-7674-4B37-89CB-549B8DAC421B}"/>
              </a:ext>
            </a:extLst>
          </p:cNvPr>
          <p:cNvSpPr/>
          <p:nvPr/>
        </p:nvSpPr>
        <p:spPr>
          <a:xfrm>
            <a:off x="315441" y="3774498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9D930-9455-4C97-9556-13817F21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95" y="1195438"/>
            <a:ext cx="1025114" cy="591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9B74E-EFEF-481D-A66A-84A90C5F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131" y="2030557"/>
            <a:ext cx="1084999" cy="59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FD9D9-09FD-403F-9747-6C4B04A17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495" y="2803830"/>
            <a:ext cx="2050952" cy="591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9165CC-4FD7-4A07-AD82-FFBF876D0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495" y="3604254"/>
            <a:ext cx="1526264" cy="5918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469266-860F-4462-A6A2-AB7635374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495" y="4418965"/>
            <a:ext cx="1035681" cy="5918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5F663A-D8B5-42CD-A08C-C89D6E67FEEC}"/>
              </a:ext>
            </a:extLst>
          </p:cNvPr>
          <p:cNvSpPr txBox="1"/>
          <p:nvPr/>
        </p:nvSpPr>
        <p:spPr>
          <a:xfrm>
            <a:off x="881978" y="4596422"/>
            <a:ext cx="2830485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Đặt kích thước nét vẽ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76F6E61C-5D0F-4019-B738-48939827AB82}"/>
              </a:ext>
            </a:extLst>
          </p:cNvPr>
          <p:cNvSpPr/>
          <p:nvPr/>
        </p:nvSpPr>
        <p:spPr>
          <a:xfrm>
            <a:off x="315441" y="4596422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35" name="Heptagon 34">
            <a:extLst>
              <a:ext uri="{FF2B5EF4-FFF2-40B4-BE49-F238E27FC236}">
                <a16:creationId xmlns:a16="http://schemas.microsoft.com/office/drawing/2014/main" id="{6325AF47-1C20-492F-846C-01C61317EC98}"/>
              </a:ext>
            </a:extLst>
          </p:cNvPr>
          <p:cNvSpPr/>
          <p:nvPr/>
        </p:nvSpPr>
        <p:spPr>
          <a:xfrm>
            <a:off x="5887864" y="4550541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4383700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32422 -0.637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11" y="-3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33841 0.153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27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32552 0.1530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76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-0.33177 0.165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9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32487 0.1659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6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1614252" y="421268"/>
            <a:ext cx="8672174" cy="469106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TM Neo Sans Intel" panose="02040603050506020204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/>
              <a:t>CÁC LỆNH CƠ BẢN TRONG NHÓM ANIMATION</a:t>
            </a:r>
            <a:endParaRPr lang="en-US" sz="2400" dirty="0"/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5887864" y="2423193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5887864" y="3293784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5887864" y="4107899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867039" y="3243902"/>
            <a:ext cx="3531225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Tạo hiệu ứng và đợi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867039" y="2417957"/>
            <a:ext cx="3531224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Tạo hiệu ứng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867038" y="4069847"/>
            <a:ext cx="3531226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Thay đổi tốc độ cho hiệu ứng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Heptagon 41">
            <a:extLst>
              <a:ext uri="{FF2B5EF4-FFF2-40B4-BE49-F238E27FC236}">
                <a16:creationId xmlns:a16="http://schemas.microsoft.com/office/drawing/2014/main" id="{5181D045-3909-465E-8C96-C08F7537475A}"/>
              </a:ext>
            </a:extLst>
          </p:cNvPr>
          <p:cNvSpPr/>
          <p:nvPr/>
        </p:nvSpPr>
        <p:spPr>
          <a:xfrm>
            <a:off x="300502" y="2406007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DAE80B0E-88C0-414A-A346-AC84F04F1994}"/>
              </a:ext>
            </a:extLst>
          </p:cNvPr>
          <p:cNvSpPr/>
          <p:nvPr/>
        </p:nvSpPr>
        <p:spPr>
          <a:xfrm>
            <a:off x="300502" y="3227931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id="{F98D637D-CFF4-45CD-ABB2-18702DF57A18}"/>
              </a:ext>
            </a:extLst>
          </p:cNvPr>
          <p:cNvSpPr/>
          <p:nvPr/>
        </p:nvSpPr>
        <p:spPr>
          <a:xfrm>
            <a:off x="300502" y="4049854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86B1A-4AA9-E21F-5B3E-0EAB8C36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01" y="3236677"/>
            <a:ext cx="1279802" cy="544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F6CB0-F42D-50AD-5495-B556D6FEC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01" y="2361101"/>
            <a:ext cx="1748441" cy="544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407AF-76A5-36E2-C94A-BBE2302B7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701" y="3966857"/>
            <a:ext cx="2086085" cy="544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177FE3-C3A1-8809-79CE-BE48F1731C21}"/>
              </a:ext>
            </a:extLst>
          </p:cNvPr>
          <p:cNvSpPr txBox="1"/>
          <p:nvPr/>
        </p:nvSpPr>
        <p:spPr>
          <a:xfrm>
            <a:off x="6405472" y="1596260"/>
            <a:ext cx="1819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lệnh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D52BC-B4AD-1E24-C119-23A780B3808F}"/>
              </a:ext>
            </a:extLst>
          </p:cNvPr>
          <p:cNvSpPr txBox="1"/>
          <p:nvPr/>
        </p:nvSpPr>
        <p:spPr>
          <a:xfrm>
            <a:off x="514112" y="1586675"/>
            <a:ext cx="353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Ý nghĩa</a:t>
            </a:r>
          </a:p>
        </p:txBody>
      </p:sp>
    </p:spTree>
    <p:extLst>
      <p:ext uri="{BB962C8B-B14F-4D97-AF65-F5344CB8AC3E}">
        <p14:creationId xmlns:p14="http://schemas.microsoft.com/office/powerpoint/2010/main" val="34406735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0.40191 -0.18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-9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60494E-6 L -0.36649 0.162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8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07407E-6 L -0.41702 0.006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51" y="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214&quot;&gt;&lt;object type=&quot;3&quot; unique_id=&quot;10216&quot;&gt;&lt;property id=&quot;20148&quot; value=&quot;5&quot;/&gt;&lt;property id=&quot;20300&quot; value=&quot;Slide 1 - &amp;quot;NỘI QUY BUỔI HỌC&amp;quot;&quot;/&gt;&lt;property id=&quot;20307&quot; value=&quot;257&quot;/&gt;&lt;/object&gt;&lt;object type=&quot;3&quot; unique_id=&quot;10217&quot;&gt;&lt;property id=&quot;20148&quot; value=&quot;5&quot;/&gt;&lt;property id=&quot;20300&quot; value=&quot;Slide 4 - &amp;quot;Ghi nhớ&amp;quot;&quot;/&gt;&lt;property id=&quot;20307&quot; value=&quot;258&quot;/&gt;&lt;/object&gt;&lt;object type=&quot;3&quot; unique_id=&quot;10220&quot;&gt;&lt;property id=&quot;20148&quot; value=&quot;5&quot;/&gt;&lt;property id=&quot;20300&quot; value=&quot;Slide 5&quot;/&gt;&lt;property id=&quot;20307&quot; value=&quot;261&quot;/&gt;&lt;/object&gt;&lt;object type=&quot;3&quot; unique_id=&quot;10222&quot;&gt;&lt;property id=&quot;20148&quot; value=&quot;5&quot;/&gt;&lt;property id=&quot;20300&quot; value=&quot;Slide 6&quot;/&gt;&lt;property id=&quot;20307&quot; value=&quot;263&quot;/&gt;&lt;/object&gt;&lt;object type=&quot;3&quot; unique_id=&quot;10228&quot;&gt;&lt;property id=&quot;20148&quot; value=&quot;5&quot;/&gt;&lt;property id=&quot;20300&quot; value=&quot;Slide 8&quot;/&gt;&lt;property id=&quot;20307&quot; value=&quot;269&quot;/&gt;&lt;/object&gt;&lt;object type=&quot;3&quot; unique_id=&quot;10232&quot;&gt;&lt;property id=&quot;20148&quot; value=&quot;5&quot;/&gt;&lt;property id=&quot;20300&quot; value=&quot;Slide 9&quot;/&gt;&lt;property id=&quot;20307&quot; value=&quot;273&quot;/&gt;&lt;/object&gt;&lt;object type=&quot;3&quot; unique_id=&quot;11601&quot;&gt;&lt;property id=&quot;20148&quot; value=&quot;5&quot;/&gt;&lt;property id=&quot;20300&quot; value=&quot;Slide 3 - &amp;quot;TIẾT 54: NHÓM LỆNH ANIMATIONS &amp;quot;&quot;/&gt;&lt;property id=&quot;20307&quot; value=&quot;344&quot;/&gt;&lt;/object&gt;&lt;object type=&quot;3&quot; unique_id=&quot;13659&quot;&gt;&lt;property id=&quot;20148&quot; value=&quot;5&quot;/&gt;&lt;property id=&quot;20300&quot; value=&quot;Slide 10&quot;/&gt;&lt;property id=&quot;20307&quot; value=&quot;346&quot;/&gt;&lt;/object&gt;&lt;object type=&quot;3&quot; unique_id=&quot;13976&quot;&gt;&lt;property id=&quot;20148&quot; value=&quot;5&quot;/&gt;&lt;property id=&quot;20300&quot; value=&quot;Slide 2&quot;/&gt;&lt;property id=&quot;20307&quot; value=&quot;347&quot;/&gt;&lt;/object&gt;&lt;object type=&quot;3&quot; unique_id=&quot;14011&quot;&gt;&lt;property id=&quot;20148&quot; value=&quot;5&quot;/&gt;&lt;property id=&quot;20300&quot; value=&quot;Slide 7&quot;/&gt;&lt;property id=&quot;20307&quot; value=&quot;348&quot;/&gt;&lt;/object&gt;&lt;/object&gt;&lt;object type=&quot;8&quot; unique_id=&quot;10392&quot;&gt;&lt;/object&gt;&lt;/object&gt;&lt;/database&gt;"/>
  <p:tag name="SECTOMILLISECCONVERTED" val="1"/>
  <p:tag name="INKNOELEADERBOARD" val="834646190"/>
</p:tagLst>
</file>

<file path=ppt/theme/theme1.xml><?xml version="1.0" encoding="utf-8"?>
<a:theme xmlns:a="http://schemas.openxmlformats.org/drawingml/2006/main" name="Pelvic Inflammatory Disease by Slidesgo">
  <a:themeElements>
    <a:clrScheme name="Simple Light">
      <a:dk1>
        <a:srgbClr val="323C50"/>
      </a:dk1>
      <a:lt1>
        <a:srgbClr val="E06666"/>
      </a:lt1>
      <a:dk2>
        <a:srgbClr val="ACE4ED"/>
      </a:dk2>
      <a:lt2>
        <a:srgbClr val="FFF2CC"/>
      </a:lt2>
      <a:accent1>
        <a:srgbClr val="FFC6B3"/>
      </a:accent1>
      <a:accent2>
        <a:srgbClr val="323C50"/>
      </a:accent2>
      <a:accent3>
        <a:srgbClr val="FFFFFF"/>
      </a:accent3>
      <a:accent4>
        <a:srgbClr val="ACE4ED"/>
      </a:accent4>
      <a:accent5>
        <a:srgbClr val="FFF2CC"/>
      </a:accent5>
      <a:accent6>
        <a:srgbClr val="FFC6B3"/>
      </a:accent6>
      <a:hlink>
        <a:srgbClr val="323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VSC-Theme2-R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-Theme2-Red" id="{8A111CAF-2335-4AC2-B0EE-C89A4FBEFA27}" vid="{93EE8B77-EDAA-45DC-835B-55EE7B921F34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511</Words>
  <Application>Microsoft Office PowerPoint</Application>
  <PresentationFormat>On-screen Show (16:9)</PresentationFormat>
  <Paragraphs>142</Paragraphs>
  <Slides>15</Slides>
  <Notes>12</Notes>
  <HiddenSlides>0</HiddenSlides>
  <MMClips>7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#9Slide03 AmpleSoft Bold</vt:lpstr>
      <vt:lpstr>Andada Pro</vt:lpstr>
      <vt:lpstr>Arial</vt:lpstr>
      <vt:lpstr>Big Shoulders Display</vt:lpstr>
      <vt:lpstr>Calibri</vt:lpstr>
      <vt:lpstr>Cambria</vt:lpstr>
      <vt:lpstr>Fira Sans Condensed Medium</vt:lpstr>
      <vt:lpstr>Lato</vt:lpstr>
      <vt:lpstr>Pangolin</vt:lpstr>
      <vt:lpstr>Red Hat Text</vt:lpstr>
      <vt:lpstr>Roboto</vt:lpstr>
      <vt:lpstr>Staatliches</vt:lpstr>
      <vt:lpstr>Tahoma</vt:lpstr>
      <vt:lpstr>UTM Neo Sans Intel</vt:lpstr>
      <vt:lpstr>Pelvic Inflammatory Disease by Slidesgo</vt:lpstr>
      <vt:lpstr>2_VSC-Theme2-Red</vt:lpstr>
      <vt:lpstr>NỘI QUY TIẾT HỌC</vt:lpstr>
      <vt:lpstr>QUAN SÁT VÀ TRẢ LỜI</vt:lpstr>
      <vt:lpstr>PowerPoint Presentation</vt:lpstr>
      <vt:lpstr>Trình bày được</vt:lpstr>
      <vt:lpstr>THẢO LUẬN NHÓM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Pelvic Inflammatory Disease</dc:title>
  <dc:creator>admin</dc:creator>
  <cp:lastModifiedBy>THI VU</cp:lastModifiedBy>
  <cp:revision>170</cp:revision>
  <cp:lastPrinted>2023-04-12T06:21:49Z</cp:lastPrinted>
  <dcterms:modified xsi:type="dcterms:W3CDTF">2023-04-18T14:29:26Z</dcterms:modified>
</cp:coreProperties>
</file>